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2" r:id="rId8"/>
    <p:sldId id="263" r:id="rId9"/>
    <p:sldId id="260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sgRJwK76VuH2aj2f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D:\&#28797;&#24460;&#37325;&#29983;&#35347;&#32946;&#32068;\111&#23416;&#24180;&#24230;\111&#31038;&#22296;\111-1&#32879;&#35506;&#27963;&#21205;&#26178;&#31243;&#34920;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D:\&#28797;&#24460;&#37325;&#29983;&#35347;&#32946;&#32068;\111&#23416;&#24180;&#24230;\111&#31038;&#22296;\111&#32879;&#35506;&#27963;&#21205;&#31038;&#22296;&#19978;&#35506;&#22320;&#40670;&#19968;&#35261;&#34920;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s&#20837;&#23416;&#24180;&#29677;&#32026;&#24231;&#34399;@mail.nljh.tyc.edu.t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&#19971;&#24180;&#32026;&#30331;&#20837;&#24115;&#34399;&#28858;s112&#29677;&#32026;&#24231;&#34399;@mail.nljh.tyc.edu.t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67572" y="1867988"/>
            <a:ext cx="10052976" cy="1524730"/>
          </a:xfrm>
        </p:spPr>
        <p:txBody>
          <a:bodyPr/>
          <a:lstStyle/>
          <a:p>
            <a:r>
              <a:rPr lang="en-US" altLang="zh-TW" b="1" dirty="0"/>
              <a:t>112</a:t>
            </a:r>
            <a:r>
              <a:rPr lang="zh-TW" altLang="en-US" b="1" dirty="0"/>
              <a:t>學年度社團選填說明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24772" y="3967483"/>
            <a:ext cx="8825658" cy="861420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1" dirty="0">
                <a:solidFill>
                  <a:schemeClr val="tx1"/>
                </a:solidFill>
              </a:rPr>
              <a:t>七年級</a:t>
            </a:r>
          </a:p>
        </p:txBody>
      </p:sp>
    </p:spTree>
    <p:extLst>
      <p:ext uri="{BB962C8B-B14F-4D97-AF65-F5344CB8AC3E}">
        <p14:creationId xmlns:p14="http://schemas.microsoft.com/office/powerpoint/2010/main" val="3660068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選社小叮嚀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選填社團就像是人生的縮影</a:t>
            </a:r>
            <a:endParaRPr lang="en-US" altLang="zh-TW" sz="3200" b="1" dirty="0"/>
          </a:p>
          <a:p>
            <a:r>
              <a:rPr lang="zh-TW" altLang="en-US" sz="3200" b="1" dirty="0"/>
              <a:t>人生不可能永遠順遂</a:t>
            </a:r>
            <a:endParaRPr lang="en-US" altLang="zh-TW" sz="3200" b="1" dirty="0"/>
          </a:p>
          <a:p>
            <a:r>
              <a:rPr lang="zh-TW" altLang="en-US" sz="3200" b="1" dirty="0"/>
              <a:t>我想讀武陵高中，就一定能讀嗎</a:t>
            </a:r>
            <a:r>
              <a:rPr lang="en-US" altLang="zh-TW" sz="3200" b="1" dirty="0"/>
              <a:t>?</a:t>
            </a:r>
          </a:p>
          <a:p>
            <a:r>
              <a:rPr lang="zh-TW" altLang="en-US" sz="3200" b="1" dirty="0"/>
              <a:t>我想讀台灣大學，就一定能讀嗎</a:t>
            </a:r>
            <a:r>
              <a:rPr lang="en-US" altLang="zh-TW" sz="32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04628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第一階段選社網址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>
                <a:hlinkClick r:id="rId2"/>
              </a:rPr>
              <a:t>https://forms.gle/sgRJwK76VuH2aj2fA</a:t>
            </a:r>
            <a:endParaRPr lang="en-US" altLang="zh-TW" sz="3200" dirty="0"/>
          </a:p>
          <a:p>
            <a:pPr marL="0" indent="0">
              <a:buNone/>
            </a:pPr>
            <a:endParaRPr lang="en-US" altLang="zh-TW" sz="3200" dirty="0"/>
          </a:p>
          <a:p>
            <a:r>
              <a:rPr lang="zh-TW" altLang="en-US" sz="3200" b="1" dirty="0"/>
              <a:t>最少選填一個志願，最多選填六個志願，沒有想要的社團，請勿選填。</a:t>
            </a:r>
            <a:endParaRPr lang="en-US" altLang="zh-TW" sz="3200" b="1" dirty="0"/>
          </a:p>
          <a:p>
            <a:pPr marL="0" indent="0">
              <a:buNone/>
            </a:pP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974375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第二階段選社網址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請靜候第一階段選社結果公布。</a:t>
            </a:r>
            <a:endParaRPr lang="en-US" altLang="zh-TW" sz="3200" b="1" dirty="0"/>
          </a:p>
          <a:p>
            <a:r>
              <a:rPr lang="zh-TW" altLang="en-US" sz="3200" b="1" dirty="0"/>
              <a:t>未在第一階段選社結果名單內的同學，</a:t>
            </a:r>
            <a:endParaRPr lang="en-US" altLang="zh-TW" sz="3200" b="1" dirty="0"/>
          </a:p>
          <a:p>
            <a:pPr marL="0" indent="0">
              <a:buNone/>
            </a:pPr>
            <a:r>
              <a:rPr lang="zh-TW" altLang="en-US" sz="3200" b="1" dirty="0"/>
              <a:t>   一律參加第二階段選社。</a:t>
            </a:r>
            <a:endParaRPr lang="en-US" altLang="zh-TW" sz="3200" b="1" dirty="0"/>
          </a:p>
          <a:p>
            <a:pPr marL="0" indent="0">
              <a:buNone/>
            </a:pP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2545692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實施方式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課程時間：七年級 </a:t>
            </a:r>
            <a:r>
              <a:rPr lang="en-US" altLang="zh-TW" sz="3200" b="1" dirty="0"/>
              <a:t>– </a:t>
            </a:r>
            <a:r>
              <a:rPr lang="zh-TW" altLang="en-US" sz="3200" b="1" dirty="0"/>
              <a:t>每週二第七、八節</a:t>
            </a:r>
            <a:endParaRPr lang="en-US" altLang="zh-TW" sz="3200" b="1" dirty="0"/>
          </a:p>
          <a:p>
            <a:r>
              <a:rPr lang="zh-TW" altLang="en-US" sz="3200" b="1" dirty="0"/>
              <a:t>課程時程：規劃一學年，學年間</a:t>
            </a:r>
            <a:r>
              <a:rPr lang="zh-TW" altLang="en-US" sz="3200" b="1" u="sng" dirty="0"/>
              <a:t>不開放更換社團</a:t>
            </a:r>
          </a:p>
          <a:p>
            <a:r>
              <a:rPr lang="zh-TW" altLang="en-US" sz="3200" b="1" dirty="0"/>
              <a:t>依學生興趣、志願，開放自由選社，不受班級限制</a:t>
            </a:r>
            <a:endParaRPr lang="en-US" altLang="zh-TW" sz="3200" b="1" dirty="0"/>
          </a:p>
          <a:p>
            <a:r>
              <a:rPr lang="zh-TW" altLang="en-US" sz="3200" b="1" dirty="0"/>
              <a:t>由專業具備證照的師資指導，並實施團體性、有系統的課程活動</a:t>
            </a:r>
            <a:endParaRPr lang="en-US" altLang="zh-TW" sz="3200" b="1" dirty="0"/>
          </a:p>
          <a:p>
            <a:r>
              <a:rPr lang="en-US" altLang="zh-TW" sz="3200" b="1" dirty="0">
                <a:hlinkClick r:id="rId2" action="ppaction://hlinkfile"/>
              </a:rPr>
              <a:t>112-1</a:t>
            </a:r>
            <a:r>
              <a:rPr lang="zh-TW" altLang="en-US" sz="3200" b="1" dirty="0">
                <a:hlinkClick r:id="rId2" action="ppaction://hlinkfile"/>
              </a:rPr>
              <a:t>社團活動時程表</a:t>
            </a:r>
            <a:endParaRPr lang="zh-TW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032400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課程內容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共計開設</a:t>
            </a:r>
            <a:r>
              <a:rPr lang="en-US" altLang="zh-TW" sz="3200" b="1" dirty="0"/>
              <a:t>24</a:t>
            </a:r>
            <a:r>
              <a:rPr lang="zh-TW" altLang="en-US" sz="3200" b="1" dirty="0"/>
              <a:t>個多元社團</a:t>
            </a:r>
            <a:endParaRPr lang="en-US" altLang="zh-TW" sz="3200" b="1" dirty="0"/>
          </a:p>
          <a:p>
            <a:r>
              <a:rPr lang="zh-TW" altLang="en-US" sz="3200" b="1" dirty="0"/>
              <a:t>另有教務處開設新住民母語社團</a:t>
            </a:r>
            <a:endParaRPr lang="en-US" altLang="zh-TW" sz="3200" b="1" dirty="0"/>
          </a:p>
          <a:p>
            <a:r>
              <a:rPr lang="zh-TW" altLang="en-US" sz="3200" b="1" dirty="0"/>
              <a:t>輔導室開設英語資優社團、數理資優社團</a:t>
            </a:r>
            <a:endParaRPr lang="en-US" altLang="zh-TW" sz="3200" b="1" dirty="0"/>
          </a:p>
          <a:p>
            <a:r>
              <a:rPr lang="zh-TW" altLang="en-US" sz="3200" b="1" dirty="0"/>
              <a:t>名列上述教務處及輔導室社團者，無須參加社團選填</a:t>
            </a:r>
            <a:endParaRPr lang="en-US" altLang="zh-TW" sz="3200" b="1" dirty="0"/>
          </a:p>
          <a:p>
            <a:r>
              <a:rPr lang="zh-TW" altLang="en-US" sz="3200" b="1" dirty="0"/>
              <a:t>體育班、音樂班，社團時間為專長訓練時間</a:t>
            </a:r>
            <a:endParaRPr lang="en-US" altLang="zh-TW" sz="3200" b="1" dirty="0"/>
          </a:p>
          <a:p>
            <a:r>
              <a:rPr lang="en-US" altLang="zh-TW" sz="3200" b="1" dirty="0">
                <a:hlinkClick r:id="rId2" action="ppaction://hlinkfile"/>
              </a:rPr>
              <a:t>112</a:t>
            </a:r>
            <a:r>
              <a:rPr lang="zh-TW" altLang="en-US" sz="3200" b="1" dirty="0">
                <a:hlinkClick r:id="rId2" action="ppaction://hlinkfile"/>
              </a:rPr>
              <a:t>學年度七年級社團一覽表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714537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以選填志願序錄取社團，若報名人數超出社團上限人數，將以電腦亂數抽籤</a:t>
            </a:r>
            <a:endParaRPr lang="en-US" altLang="zh-TW" sz="3200" b="1" dirty="0"/>
          </a:p>
          <a:p>
            <a:r>
              <a:rPr lang="zh-TW" altLang="en-US" sz="3200" b="1" dirty="0"/>
              <a:t>選社一律線上選填</a:t>
            </a:r>
            <a:endParaRPr lang="en-US" altLang="zh-TW" sz="3200" b="1" dirty="0"/>
          </a:p>
          <a:p>
            <a:r>
              <a:rPr lang="zh-TW" altLang="en-US" sz="3200" b="1" dirty="0"/>
              <a:t>登入學校</a:t>
            </a:r>
            <a:r>
              <a:rPr lang="en-US" altLang="zh-TW" sz="3200" b="1" dirty="0"/>
              <a:t>GMAIL</a:t>
            </a:r>
            <a:r>
              <a:rPr lang="zh-TW" altLang="en-US" sz="3200" b="1" dirty="0"/>
              <a:t>帳號開始選填社團</a:t>
            </a:r>
            <a:endParaRPr lang="en-US" altLang="zh-TW" sz="3200" b="1" dirty="0"/>
          </a:p>
          <a:p>
            <a:r>
              <a:rPr lang="zh-TW" altLang="en-US" sz="3200" b="1" dirty="0"/>
              <a:t>帳號：</a:t>
            </a:r>
            <a:r>
              <a:rPr lang="en-US" altLang="zh-TW" sz="3200" b="1" dirty="0">
                <a:hlinkClick r:id="rId2"/>
              </a:rPr>
              <a:t>s112</a:t>
            </a:r>
            <a:r>
              <a:rPr lang="zh-TW" altLang="en-US" sz="3200" b="1" dirty="0">
                <a:hlinkClick r:id="rId2"/>
              </a:rPr>
              <a:t>班級座號</a:t>
            </a:r>
            <a:r>
              <a:rPr lang="en-US" altLang="zh-TW" sz="3200" b="1" dirty="0">
                <a:hlinkClick r:id="rId2"/>
              </a:rPr>
              <a:t>@mail.nljh.tyc.edu.tw</a:t>
            </a:r>
            <a:endParaRPr lang="en-US" altLang="zh-TW" sz="3200" b="1" dirty="0"/>
          </a:p>
          <a:p>
            <a:r>
              <a:rPr lang="zh-TW" altLang="en-US" sz="3200" b="1" dirty="0"/>
              <a:t>密碼：生日西元年月日共八碼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622292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重複選填相同社團，導致未錄取社團，將由訓育組分配社團，不得有異</a:t>
            </a:r>
            <a:endParaRPr lang="en-US" altLang="zh-TW" sz="3200" b="1" dirty="0"/>
          </a:p>
          <a:p>
            <a:r>
              <a:rPr lang="zh-TW" altLang="en-US" sz="3200" b="1" dirty="0"/>
              <a:t>未選填社團者，視同放棄選社權利，將由訓育組分配社團，不得有異</a:t>
            </a:r>
            <a:endParaRPr lang="en-US" altLang="zh-TW" sz="3200" b="1" dirty="0"/>
          </a:p>
          <a:p>
            <a:r>
              <a:rPr lang="zh-TW" altLang="en-US" sz="3200" b="1" dirty="0"/>
              <a:t>選社分兩階段進行</a:t>
            </a:r>
            <a:endParaRPr lang="en-US" altLang="zh-TW" sz="3200" b="1" dirty="0"/>
          </a:p>
          <a:p>
            <a:r>
              <a:rPr lang="zh-TW" altLang="en-US" sz="3200" b="1" dirty="0"/>
              <a:t>選了任何一個社團都請務必讓父母知道</a:t>
            </a:r>
            <a:r>
              <a:rPr lang="en-US" altLang="zh-TW" sz="3200" b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80931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請利用家裡電腦、個人手機、父母手機登入學校帳號後進行線上選社</a:t>
            </a:r>
            <a:endParaRPr lang="en-US" altLang="zh-TW" sz="3200" b="1" dirty="0"/>
          </a:p>
          <a:p>
            <a:r>
              <a:rPr lang="zh-TW" altLang="en-US" sz="3200" b="1" dirty="0"/>
              <a:t>若家裡沒有以上設備，請徵得導師同意後，利用下課或放學時間使用班級電腦線上選社</a:t>
            </a:r>
            <a:endParaRPr lang="en-US" altLang="zh-TW" sz="3200" b="1" dirty="0"/>
          </a:p>
          <a:p>
            <a:r>
              <a:rPr lang="zh-TW" altLang="en-US" sz="3200" b="1" dirty="0"/>
              <a:t>再不行的話每日放學後請至學務處訓育組協助完成線上選社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2893893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第一階段選社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即日起至</a:t>
            </a:r>
            <a:r>
              <a:rPr lang="en-US" altLang="zh-TW" sz="3200" b="1" dirty="0"/>
              <a:t>112</a:t>
            </a:r>
            <a:r>
              <a:rPr lang="zh-TW" altLang="en-US" sz="3200" b="1" dirty="0"/>
              <a:t>年</a:t>
            </a:r>
            <a:r>
              <a:rPr lang="en-US" altLang="zh-TW" sz="3200" b="1" dirty="0"/>
              <a:t>9</a:t>
            </a:r>
            <a:r>
              <a:rPr lang="zh-TW" altLang="en-US" sz="3200" b="1" dirty="0"/>
              <a:t>月</a:t>
            </a:r>
            <a:r>
              <a:rPr lang="en-US" altLang="zh-TW" sz="3200" b="1" dirty="0"/>
              <a:t>1</a:t>
            </a:r>
            <a:r>
              <a:rPr lang="zh-TW" altLang="en-US" sz="3200" b="1" dirty="0"/>
              <a:t>日</a:t>
            </a:r>
            <a:r>
              <a:rPr lang="en-US" altLang="zh-TW" sz="3200" b="1" dirty="0"/>
              <a:t>23</a:t>
            </a:r>
            <a:r>
              <a:rPr lang="zh-TW" altLang="en-US" sz="3200" b="1" dirty="0"/>
              <a:t>時</a:t>
            </a:r>
            <a:r>
              <a:rPr lang="en-US" altLang="zh-TW" sz="3200" b="1" dirty="0"/>
              <a:t>59</a:t>
            </a:r>
            <a:r>
              <a:rPr lang="zh-TW" altLang="en-US" sz="3200" b="1" dirty="0"/>
              <a:t>分止</a:t>
            </a:r>
            <a:endParaRPr lang="en-US" altLang="zh-TW" sz="3200" b="1" dirty="0"/>
          </a:p>
          <a:p>
            <a:r>
              <a:rPr lang="zh-TW" altLang="en-US" sz="3200" b="1" dirty="0"/>
              <a:t>第一階段為付費社團選社</a:t>
            </a:r>
            <a:endParaRPr lang="en-US" altLang="zh-TW" sz="3200" b="1" dirty="0"/>
          </a:p>
          <a:p>
            <a:r>
              <a:rPr lang="zh-TW" altLang="en-US" sz="3200" b="1" dirty="0"/>
              <a:t>共計</a:t>
            </a:r>
            <a:r>
              <a:rPr lang="en-US" altLang="zh-TW" sz="3200" b="1" dirty="0"/>
              <a:t>12</a:t>
            </a:r>
            <a:r>
              <a:rPr lang="zh-TW" altLang="en-US" sz="3200" b="1" dirty="0"/>
              <a:t>個社團</a:t>
            </a:r>
            <a:endParaRPr lang="en-US" altLang="zh-TW" sz="3200" b="1" dirty="0"/>
          </a:p>
          <a:p>
            <a:r>
              <a:rPr lang="zh-TW" altLang="en-US" sz="3200" b="1" dirty="0"/>
              <a:t>經錄取後不得再參加第二階段選社</a:t>
            </a:r>
            <a:endParaRPr lang="en-US" altLang="zh-TW" sz="3200" b="1" dirty="0"/>
          </a:p>
          <a:p>
            <a:r>
              <a:rPr lang="zh-TW" altLang="en-US" sz="3200" b="1" dirty="0"/>
              <a:t>請確實與父母親溝通取得同意後再選填</a:t>
            </a:r>
            <a:endParaRPr lang="en-US" altLang="zh-TW" sz="3200" b="1" dirty="0"/>
          </a:p>
          <a:p>
            <a:r>
              <a:rPr lang="zh-TW" altLang="en-US" sz="3200" b="1" dirty="0"/>
              <a:t>選社網址公告於校網置頂公告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370937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第二階段選社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第一階段名單公告後起至</a:t>
            </a:r>
            <a:r>
              <a:rPr lang="en-US" altLang="zh-TW" sz="3200" b="1" dirty="0"/>
              <a:t>9</a:t>
            </a:r>
            <a:r>
              <a:rPr lang="zh-TW" altLang="en-US" sz="3200" b="1" dirty="0"/>
              <a:t>月</a:t>
            </a:r>
            <a:r>
              <a:rPr lang="en-US" altLang="zh-TW" sz="3200" b="1" dirty="0"/>
              <a:t>11</a:t>
            </a:r>
            <a:r>
              <a:rPr lang="zh-TW" altLang="en-US" sz="3200" b="1" dirty="0"/>
              <a:t>日</a:t>
            </a:r>
            <a:r>
              <a:rPr lang="en-US" altLang="zh-TW" sz="3200" b="1" dirty="0"/>
              <a:t>17</a:t>
            </a:r>
            <a:r>
              <a:rPr lang="zh-TW" altLang="en-US" sz="3200" b="1" dirty="0"/>
              <a:t>時</a:t>
            </a:r>
            <a:r>
              <a:rPr lang="en-US" altLang="zh-TW" sz="3200" b="1" dirty="0"/>
              <a:t>00</a:t>
            </a:r>
            <a:r>
              <a:rPr lang="zh-TW" altLang="en-US" sz="3200" b="1" dirty="0"/>
              <a:t>分止</a:t>
            </a:r>
            <a:endParaRPr lang="en-US" altLang="zh-TW" sz="3200" b="1" dirty="0"/>
          </a:p>
          <a:p>
            <a:r>
              <a:rPr lang="zh-TW" altLang="en-US" sz="3200" b="1" dirty="0"/>
              <a:t>第二階段為全面開放社團選社</a:t>
            </a:r>
            <a:endParaRPr lang="en-US" altLang="zh-TW" sz="3200" b="1" dirty="0"/>
          </a:p>
          <a:p>
            <a:r>
              <a:rPr lang="zh-TW" altLang="en-US" sz="3200" b="1" dirty="0"/>
              <a:t>第一階段選完還有名額的社團併入第二階段選填</a:t>
            </a:r>
            <a:endParaRPr lang="en-US" altLang="zh-TW" sz="3200" b="1" dirty="0"/>
          </a:p>
          <a:p>
            <a:r>
              <a:rPr lang="zh-TW" altLang="en-US" sz="3200" b="1" dirty="0"/>
              <a:t>請確實與父母親溝通取得同意後再選填</a:t>
            </a:r>
            <a:endParaRPr lang="en-US" altLang="zh-TW" sz="3200" b="1" dirty="0"/>
          </a:p>
          <a:p>
            <a:r>
              <a:rPr lang="zh-TW" altLang="en-US" sz="3200" b="1" dirty="0"/>
              <a:t>第二階段不收費社團計有</a:t>
            </a:r>
            <a:r>
              <a:rPr lang="en-US" altLang="zh-TW" sz="3200" b="1" dirty="0"/>
              <a:t>12</a:t>
            </a:r>
            <a:r>
              <a:rPr lang="zh-TW" altLang="en-US" sz="3200" b="1" dirty="0"/>
              <a:t>個</a:t>
            </a:r>
            <a:endParaRPr lang="en-US" altLang="zh-TW" sz="3200" b="1" dirty="0"/>
          </a:p>
          <a:p>
            <a:r>
              <a:rPr lang="zh-TW" altLang="en-US" sz="3200" b="1" dirty="0"/>
              <a:t>選社網址公告於校網置頂公告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2700708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選社小叮嚀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學校首頁關於社團都會有兩個公告</a:t>
            </a:r>
            <a:endParaRPr lang="en-US" altLang="zh-TW" sz="3200" b="1" dirty="0"/>
          </a:p>
          <a:p>
            <a:r>
              <a:rPr lang="zh-TW" altLang="en-US" sz="3200" b="1" dirty="0"/>
              <a:t>不要點錯年級</a:t>
            </a:r>
            <a:r>
              <a:rPr lang="en-US" altLang="zh-TW" sz="3200" b="1" dirty="0"/>
              <a:t>!!!!!!!!!!!!!!</a:t>
            </a:r>
          </a:p>
          <a:p>
            <a:r>
              <a:rPr lang="zh-TW" altLang="en-US" sz="3200" b="1" dirty="0"/>
              <a:t>七年級就點七年級 八年級就點八年級</a:t>
            </a:r>
            <a:endParaRPr lang="en-US" altLang="zh-TW" sz="3200" b="1" dirty="0"/>
          </a:p>
          <a:p>
            <a:r>
              <a:rPr lang="zh-TW" altLang="en-US" sz="3200" b="1" dirty="0"/>
              <a:t>聽起來像廢話 但每年都有人點錯</a:t>
            </a:r>
            <a:r>
              <a:rPr lang="en-US" altLang="zh-TW" sz="3200" b="1" dirty="0"/>
              <a:t>!</a:t>
            </a:r>
            <a:endParaRPr lang="zh-TW" altLang="en-US" dirty="0"/>
          </a:p>
          <a:p>
            <a:r>
              <a:rPr lang="zh-TW" altLang="en-US" sz="3000" b="1" dirty="0">
                <a:hlinkClick r:id="rId2"/>
              </a:rPr>
              <a:t>七年級登入帳號為</a:t>
            </a:r>
            <a:r>
              <a:rPr lang="en-US" altLang="zh-TW" sz="3000" b="1">
                <a:hlinkClick r:id="rId2"/>
              </a:rPr>
              <a:t>s112</a:t>
            </a:r>
            <a:r>
              <a:rPr lang="zh-TW" altLang="en-US" sz="3000" b="1">
                <a:hlinkClick r:id="rId2"/>
              </a:rPr>
              <a:t>班級</a:t>
            </a:r>
            <a:r>
              <a:rPr lang="zh-TW" altLang="en-US" sz="3000" b="1" dirty="0">
                <a:hlinkClick r:id="rId2"/>
              </a:rPr>
              <a:t>座號</a:t>
            </a:r>
            <a:r>
              <a:rPr lang="en-US" altLang="zh-TW" sz="3000" b="1" dirty="0">
                <a:hlinkClick r:id="rId2"/>
              </a:rPr>
              <a:t>@mail.nljh.tyc.edu.tw</a:t>
            </a:r>
            <a:endParaRPr lang="zh-TW" altLang="en-US" b="1" dirty="0"/>
          </a:p>
          <a:p>
            <a:r>
              <a:rPr lang="zh-TW" altLang="en-US" sz="2800" b="1" dirty="0"/>
              <a:t>密碼為個人西元出生年月日共八碼</a:t>
            </a:r>
          </a:p>
          <a:p>
            <a:endParaRPr lang="en-US" altLang="zh-TW" sz="3000" dirty="0"/>
          </a:p>
          <a:p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42517341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1703</TotalTime>
  <Words>636</Words>
  <Application>Microsoft Office PowerPoint</Application>
  <PresentationFormat>寬螢幕</PresentationFormat>
  <Paragraphs>64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新細明體</vt:lpstr>
      <vt:lpstr>Arial</vt:lpstr>
      <vt:lpstr>Century Gothic</vt:lpstr>
      <vt:lpstr>Wingdings 3</vt:lpstr>
      <vt:lpstr>離子</vt:lpstr>
      <vt:lpstr>112學年度社團選填說明</vt:lpstr>
      <vt:lpstr>實施方式</vt:lpstr>
      <vt:lpstr>課程內容</vt:lpstr>
      <vt:lpstr>選社方式</vt:lpstr>
      <vt:lpstr>選社方式</vt:lpstr>
      <vt:lpstr>選社方式</vt:lpstr>
      <vt:lpstr>第一階段選社</vt:lpstr>
      <vt:lpstr>第二階段選社</vt:lpstr>
      <vt:lpstr>選社小叮嚀</vt:lpstr>
      <vt:lpstr>選社小叮嚀</vt:lpstr>
      <vt:lpstr>第一階段選社網址</vt:lpstr>
      <vt:lpstr>第二階段選社網址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111學年度社團選填說明</dc:title>
  <dc:creator>User</dc:creator>
  <cp:lastModifiedBy>USER</cp:lastModifiedBy>
  <cp:revision>29</cp:revision>
  <dcterms:created xsi:type="dcterms:W3CDTF">2022-08-15T05:24:42Z</dcterms:created>
  <dcterms:modified xsi:type="dcterms:W3CDTF">2023-08-23T03:15:31Z</dcterms:modified>
</cp:coreProperties>
</file>