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4" r:id="rId4"/>
    <p:sldId id="266" r:id="rId5"/>
    <p:sldId id="268" r:id="rId6"/>
    <p:sldId id="270" r:id="rId7"/>
    <p:sldId id="272" r:id="rId8"/>
    <p:sldId id="27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17" autoAdjust="0"/>
  </p:normalViewPr>
  <p:slideViewPr>
    <p:cSldViewPr snapToGrid="0" showGuides="1">
      <p:cViewPr varScale="1">
        <p:scale>
          <a:sx n="102" d="100"/>
          <a:sy n="102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1190C-AFB7-403E-B9F5-09A65D861DCB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C09D-8A34-457A-B9FC-2954189FF7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9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大家好我是果苗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C09D-8A34-457A-B9FC-2954189FF7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84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0EAD4-95C1-8AAC-AC9D-9E699EA69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3E99D4-7649-9A0A-92E4-4B41F45BA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DCA3C8-F5E8-A308-30E6-CEF88C58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2F714-3729-0E31-523D-C9D69501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B9F577-15DE-C321-3623-0863633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54957-4B43-ED16-3042-A44CF169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266A6-3FC9-A7A4-8C0E-137409505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594581-F9B7-EFAA-23B9-4C0E61A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6C5E60-D4FF-32E2-C1E7-6E36513E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6E44C9-5324-AD6C-5F84-10B65FAC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03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C18B951-FB54-69C1-068F-FA0446CD7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B338CC-1C9D-D2A9-B34B-0C0A3BFD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A0F2E3-337F-EE5B-C2C5-4EB4458A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F18BC5-5850-B946-2EB0-52B8CE00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27E912-75E1-4C6F-2BD3-FDC9D042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9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69F91-C346-DD92-7F07-06E55080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2B1206-CE44-31FF-C186-DAC85916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767FDC-37FE-27A1-DD27-D9B194F8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EF4CC7-2DF1-933A-115D-80E581C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DA9FA6-A2B4-FB29-09AB-2F18440B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1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364F-927B-FA1E-1309-5C7E330D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E143D8-8C72-A0FE-00A3-ABEBF1C3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EB9C30-7AF1-79EA-7095-63DDB695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9BFC5F-3F24-2220-2164-B3CA9C1D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4085E3-7C8A-D196-E178-0A9B3601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8666E-B7BD-EE02-73BC-F477DE7E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8B1DB0-8980-1F2E-0C5B-85670CF7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C04C8A-8876-BE18-9086-4A106751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5CF630-9EF1-C455-3108-6B3BA790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55EA44-685A-9515-1B67-10EBA076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39C7D2-E963-5E83-F9B4-812499D6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05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0F4E0-2D01-91F9-7E80-DE6DA412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A36FFE-8821-B8B9-39FE-05E6CCFC5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51C166-65EE-BCD0-05BD-D4ACFDF2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FA5B90-870A-F84B-57C0-D032568A9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48C8A0E-10C3-75E7-D61E-7298D03A0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B3F240-77F7-BBB9-E4CA-72DF5972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6A9DD0-297D-92AB-AE3A-21A6906D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C4B3D-EC79-358B-75BD-32138272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62391-E9EC-E021-39E3-01147F57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E13A4-E2DA-69B6-B28F-897F906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8A696B-248F-2590-E18B-1F0E4D47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A8745D-9502-539F-DE24-DC6EF7F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8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FC9889C-A32A-5809-EB67-421E3B87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FEBC9E-AED9-1B6B-E54E-D0F5C639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B63310-E27D-5062-0FFD-97FB89F4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0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928A8-CD90-32D0-FC0B-9EA991E7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7D86EA-5B1A-C07F-6899-59B19492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D9683D-8C44-3D7D-8FF0-64BB0450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95C64D-98A9-16A7-7878-4D774ABC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A671D6-FEA0-050C-F126-03B0D94E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5A6294-D097-FBEF-D46D-56B86939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7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7CF0BC-2276-2B91-7AC6-D07C3681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CB63846-94AB-21D4-14FA-AEBC0DB84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585302-8BE0-DFEF-9401-CD04DCFD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9DAC00-F2EF-A0B3-495E-0A3F08F8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A25BD1-3C63-287B-C331-774B3E54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501996-F926-99FD-7175-2BDDC7F6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61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5BE747-A874-29AF-097E-DE12F897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B1BA30-0A95-DEAD-330E-0741797A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2B1EDF-E381-81A4-C9D7-2C77B128A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C46E69-E208-F9F5-6DCA-E2303F18C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FCAB-C648-46F5-B9D2-605F9700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8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5A407-4EB2-9C93-2E5F-C6E9A5A2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299" y="1149523"/>
            <a:ext cx="8244689" cy="2387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F7C148-6EF9-24B2-59D3-7FC2E494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982" y="3611092"/>
            <a:ext cx="8309006" cy="1655762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5752A6-D264-9DAA-AE59-54E9732A1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D21A54-5B3B-560C-7850-DBA0D9D90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0ED79-6BF8-D4AC-812C-58799A3D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614" y="1348700"/>
            <a:ext cx="7420824" cy="2387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9A4803-BC01-DDFD-86E3-EE9381E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024" y="3602038"/>
            <a:ext cx="7269932" cy="1655762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6DEA34-3120-22C5-4B83-927E3C5F1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3BD601-B194-06B1-3F7E-5808FCAD2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D2BDA8-260E-5BEF-A9E9-18590421F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8856B9-65D5-0980-5202-474E07C1D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96910D-A73C-6928-4C66-69AD50B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96EEF0D-A6F4-83A4-50D0-875C51CC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</Words>
  <Application>Microsoft Office PowerPoint</Application>
  <PresentationFormat>寬螢幕</PresentationFormat>
  <Paragraphs>2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唯翔 廖</dc:creator>
  <cp:lastModifiedBy>唯翔 廖</cp:lastModifiedBy>
  <cp:revision>4</cp:revision>
  <dcterms:created xsi:type="dcterms:W3CDTF">2023-12-10T15:24:43Z</dcterms:created>
  <dcterms:modified xsi:type="dcterms:W3CDTF">2023-12-11T08:30:30Z</dcterms:modified>
</cp:coreProperties>
</file>