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197C-4A69-4D96-8F15-59272E2C2DD8}" type="datetimeFigureOut">
              <a:rPr lang="zh-TW" altLang="en-US" smtClean="0"/>
              <a:t>2025/3/20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A202-326D-4EC3-9D17-2A6E3A048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7192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197C-4A69-4D96-8F15-59272E2C2DD8}" type="datetimeFigureOut">
              <a:rPr lang="zh-TW" altLang="en-US" smtClean="0"/>
              <a:t>2025/3/20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A202-326D-4EC3-9D17-2A6E3A048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088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197C-4A69-4D96-8F15-59272E2C2DD8}" type="datetimeFigureOut">
              <a:rPr lang="zh-TW" altLang="en-US" smtClean="0"/>
              <a:t>2025/3/20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A202-326D-4EC3-9D17-2A6E3A048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646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197C-4A69-4D96-8F15-59272E2C2DD8}" type="datetimeFigureOut">
              <a:rPr lang="zh-TW" altLang="en-US" smtClean="0"/>
              <a:t>2025/3/20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A202-326D-4EC3-9D17-2A6E3A048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654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197C-4A69-4D96-8F15-59272E2C2DD8}" type="datetimeFigureOut">
              <a:rPr lang="zh-TW" altLang="en-US" smtClean="0"/>
              <a:t>2025/3/20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A202-326D-4EC3-9D17-2A6E3A048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252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197C-4A69-4D96-8F15-59272E2C2DD8}" type="datetimeFigureOut">
              <a:rPr lang="zh-TW" altLang="en-US" smtClean="0"/>
              <a:t>2025/3/20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A202-326D-4EC3-9D17-2A6E3A048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5994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197C-4A69-4D96-8F15-59272E2C2DD8}" type="datetimeFigureOut">
              <a:rPr lang="zh-TW" altLang="en-US" smtClean="0"/>
              <a:t>2025/3/20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A202-326D-4EC3-9D17-2A6E3A048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5693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197C-4A69-4D96-8F15-59272E2C2DD8}" type="datetimeFigureOut">
              <a:rPr lang="zh-TW" altLang="en-US" smtClean="0"/>
              <a:t>2025/3/20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A202-326D-4EC3-9D17-2A6E3A048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629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197C-4A69-4D96-8F15-59272E2C2DD8}" type="datetimeFigureOut">
              <a:rPr lang="zh-TW" altLang="en-US" smtClean="0"/>
              <a:t>2025/3/20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A202-326D-4EC3-9D17-2A6E3A048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833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197C-4A69-4D96-8F15-59272E2C2DD8}" type="datetimeFigureOut">
              <a:rPr lang="zh-TW" altLang="en-US" smtClean="0"/>
              <a:t>2025/3/20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A202-326D-4EC3-9D17-2A6E3A048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854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197C-4A69-4D96-8F15-59272E2C2DD8}" type="datetimeFigureOut">
              <a:rPr lang="zh-TW" altLang="en-US" smtClean="0"/>
              <a:t>2025/3/20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A202-326D-4EC3-9D17-2A6E3A048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487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4197C-4A69-4D96-8F15-59272E2C2DD8}" type="datetimeFigureOut">
              <a:rPr lang="zh-TW" altLang="en-US" smtClean="0"/>
              <a:t>2025/3/20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8A202-326D-4EC3-9D17-2A6E3A048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320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youtube.com/watch?v=PibXFKsjz4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1621" y="0"/>
            <a:ext cx="47687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23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876" y="0"/>
            <a:ext cx="91782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34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497" y="0"/>
            <a:ext cx="90730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42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306" y="8313"/>
            <a:ext cx="91553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27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598" y="16626"/>
            <a:ext cx="91668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20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420" y="7299"/>
            <a:ext cx="9162705" cy="6850701"/>
          </a:xfrm>
        </p:spPr>
      </p:pic>
    </p:spTree>
    <p:extLst>
      <p:ext uri="{BB962C8B-B14F-4D97-AF65-F5344CB8AC3E}">
        <p14:creationId xmlns:p14="http://schemas.microsoft.com/office/powerpoint/2010/main" val="420317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690" y="0"/>
            <a:ext cx="90566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98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7572"/>
            <a:ext cx="12192000" cy="607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27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寬螢幕</PresentationFormat>
  <Paragraphs>0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</cp:revision>
  <dcterms:created xsi:type="dcterms:W3CDTF">2025-03-20T07:41:44Z</dcterms:created>
  <dcterms:modified xsi:type="dcterms:W3CDTF">2025-03-20T07:57:22Z</dcterms:modified>
</cp:coreProperties>
</file>