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CBD80-DEC2-4D38-B244-D7C267BDDA60}" v="9" dt="2023-11-29T07:20:07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8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53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64EF8F-93C5-4541-926C-80DCEAB0E96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2023/12/12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F2E267B-0C99-4BE6-95D3-5B4EB5375E46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97DC217-DF71-1A49-B3EA-559F1F43B0F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橢圓​​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手繪多邊形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手繪多邊形​​(F)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手繪多邊形​​(F)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2" name="手繪多邊形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手繪多邊形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時間表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​​(F)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手繪多邊形​​(F)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0" name="日期版面配置區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3E2FD9-212C-4634-B9BE-2B64514F2F1C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手繪多邊形​​(F)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手繪多邊形​​(F)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手繪多邊形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手繪多邊形​​(F)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手繪多邊形​​(F)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0" name="日期版面配置區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6B557A9-0E5D-4096-B4AD-E75F2E23F2DD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 sz="1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 sz="1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手繪多邊形​​(F)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手繪多邊形​​(F)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手繪多邊形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手繪多邊形​​(F)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手繪多邊形​​(F)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0" name="日期版面配置區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179ADB2-D8DE-499A-9C24-143BE3DCBD4B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 sz="1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 sz="1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 sz="1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最後一張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手繪多邊形​​(F)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2" name="手繪多邊形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手繪多邊形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手繪多邊形​​(F)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手繪多邊形​​(F)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手繪多邊形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手繪多邊形​​(F)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手繪多邊形​​(F)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0" name="日期版面配置區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71E5EC9-0AE7-4DA6-91A2-BEB118ECAB88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手繪多邊形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​​(F)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手繪多邊形​​(F)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D008D3D-DF24-4E70-8D79-942759761C05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手繪多邊形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手繪多邊形​​(F)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7" name="手繪多邊形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" name="手繪多邊形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圖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手繪多邊形​​(F)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手繪多邊形​​(F)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日期版面配置區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FB5FF82-8C05-4030-AB2C-90DFCE26C19B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圖表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手繪多邊形​​(F)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​​(F)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0" name="日期版面配置區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D97CEFB-BE58-4E85-9425-C51300490EF7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zh-TW" altLang="en-US" noProof="0"/>
              <a:t>“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9" name="文字版面配置區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zh-TW" altLang="en-US" noProof="0"/>
              <a:t>”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0F68810-067D-4444-BD62-8A5F6BA385C9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1" name="標題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6" name="圖片版面配置區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文字版面配置區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1" name="文字版面配置區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7" name="圖片版面配置區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2" name="文字版面配置區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3" name="文字版面配置區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8" name="圖片版面配置區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4" name="文字版面配置區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5" name="文字版面配置區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9" name="圖片版面配置區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6" name="文字版面配置區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7" name="文字版面配置區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48C0665-835A-4CF9-BF7B-6D8A73E19DEE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9" name="手繪多邊形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手繪多邊形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手繪多邊形​​(F)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橢圓​​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7" name="手繪多邊形​​(F)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手繪多邊形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9" name="手繪多邊形​​(F)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整個團隊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標題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6" name="圖片版面配置區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1" name="文字版面配置區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32" name="文字版面配置區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33" name="圖片版面配置區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4" name="文字版面配置區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35" name="文字版面配置區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36" name="圖片版面配置區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7" name="文字版面配置區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38" name="文字版面配置區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39" name="圖片版面配置區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0" name="文字版面配置區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41" name="文字版面配置區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42" name="圖片版面配置區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3" name="文字版面配置區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44" name="文字版面配置區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45" name="圖片版面配置區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6" name="文字版面配置區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47" name="文字版面配置區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48" name="圖片版面配置區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9" name="文字版面配置區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50" name="文字版面配置區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51" name="圖片版面配置區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2" name="文字版面配置區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53" name="文字版面配置區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18" name="日期版面配置區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75623E1-5DCE-4542-968C-BF94A11D2DD4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22" name="頁尾版面配置區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23" name="投影片編號版面配置區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CF827C6-B0FB-4CAB-9C5C-422F7C1B12BD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 spd="slow">
    <p:randomBar dir="vert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ZwNfvFwD8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/>
          <a:lstStyle/>
          <a:p>
            <a:pPr rtl="0"/>
            <a:r>
              <a:rPr lang="zh-TW" altLang="en-US" dirty="0"/>
              <a:t>認識越南文化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/>
          <a:lstStyle/>
          <a:p>
            <a:pPr rtl="0"/>
            <a:r>
              <a:rPr lang="en-US" altLang="zh-TW" dirty="0" err="1"/>
              <a:t>Tìm</a:t>
            </a:r>
            <a:r>
              <a:rPr lang="en-US" altLang="zh-TW" dirty="0"/>
              <a:t> </a:t>
            </a:r>
            <a:r>
              <a:rPr lang="en-US" altLang="zh-TW" dirty="0" err="1"/>
              <a:t>hiểu</a:t>
            </a:r>
            <a:r>
              <a:rPr lang="en-US" altLang="zh-TW" dirty="0"/>
              <a:t> </a:t>
            </a:r>
            <a:r>
              <a:rPr lang="en-US" altLang="zh-TW" dirty="0" err="1"/>
              <a:t>về</a:t>
            </a:r>
            <a:r>
              <a:rPr lang="en-US" altLang="zh-TW" dirty="0"/>
              <a:t> </a:t>
            </a:r>
            <a:r>
              <a:rPr lang="en-US" altLang="zh-TW" dirty="0" err="1"/>
              <a:t>văn</a:t>
            </a:r>
            <a:r>
              <a:rPr lang="en-US" altLang="zh-TW" dirty="0"/>
              <a:t> </a:t>
            </a:r>
            <a:r>
              <a:rPr lang="en-US" altLang="zh-TW" dirty="0" err="1"/>
              <a:t>hóa</a:t>
            </a:r>
            <a:r>
              <a:rPr lang="en-US" altLang="zh-TW" dirty="0"/>
              <a:t> </a:t>
            </a:r>
            <a:r>
              <a:rPr lang="en-US" altLang="zh-TW" dirty="0" err="1"/>
              <a:t>Việt</a:t>
            </a:r>
            <a:r>
              <a:rPr lang="en-US" altLang="zh-TW" dirty="0"/>
              <a:t> Nam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262FAE-6F3B-13A3-EA92-EFFD545A7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謝謝大家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887131-2A5E-EEF0-96D9-CFDC2BBB0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此簡報由   </a:t>
            </a:r>
            <a:r>
              <a:rPr lang="zh-TW" altLang="en-US" dirty="0">
                <a:solidFill>
                  <a:srgbClr val="C00000"/>
                </a:solidFill>
              </a:rPr>
              <a:t>我兒子   </a:t>
            </a:r>
            <a:r>
              <a:rPr lang="zh-TW" altLang="en-US" dirty="0"/>
              <a:t>製作</a:t>
            </a:r>
          </a:p>
        </p:txBody>
      </p:sp>
    </p:spTree>
    <p:extLst>
      <p:ext uri="{BB962C8B-B14F-4D97-AF65-F5344CB8AC3E}">
        <p14:creationId xmlns:p14="http://schemas.microsoft.com/office/powerpoint/2010/main" val="343078122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一張含有 室外, 地面, 個人, 人行道 的圖片&#10;&#10;自動產生的描述">
            <a:extLst>
              <a:ext uri="{FF2B5EF4-FFF2-40B4-BE49-F238E27FC236}">
                <a16:creationId xmlns:a16="http://schemas.microsoft.com/office/drawing/2014/main" id="{40A579E9-1511-A46F-1280-790E5E3595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68818" y="68262"/>
            <a:ext cx="3024663" cy="6721475"/>
          </a:xfrm>
          <a:noFill/>
        </p:spPr>
      </p:pic>
      <p:sp>
        <p:nvSpPr>
          <p:cNvPr id="4" name="日期版面配置區 3" hidden="1">
            <a:extLst>
              <a:ext uri="{FF2B5EF4-FFF2-40B4-BE49-F238E27FC236}">
                <a16:creationId xmlns:a16="http://schemas.microsoft.com/office/drawing/2014/main" id="{30F17F74-E08C-DB59-4D54-0DE7CD974E7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71E5EC9-0AE7-4DA6-91A2-BEB118ECAB88}" type="datetime1">
              <a:rPr lang="zh-TW" altLang="en-US" noProof="0" smtClean="0"/>
              <a:pPr>
                <a:spcAft>
                  <a:spcPts val="600"/>
                </a:spcAft>
              </a:pPr>
              <a:t>2023/12/12</a:t>
            </a:fld>
            <a:endParaRPr lang="zh-TW" altLang="en-US" noProof="0"/>
          </a:p>
        </p:txBody>
      </p:sp>
      <p:sp>
        <p:nvSpPr>
          <p:cNvPr id="6" name="投影片編號版面配置區 5" hidden="1">
            <a:extLst>
              <a:ext uri="{FF2B5EF4-FFF2-40B4-BE49-F238E27FC236}">
                <a16:creationId xmlns:a16="http://schemas.microsoft.com/office/drawing/2014/main" id="{6A0D3433-AE90-17F5-9284-5F5FAC2E0E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altLang="zh-TW" noProof="0" smtClean="0"/>
              <a:pPr>
                <a:spcAft>
                  <a:spcPts val="600"/>
                </a:spcAft>
              </a:pPr>
              <a:t>2</a:t>
            </a:fld>
            <a:endParaRPr lang="zh-TW" altLang="en-US" noProof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18C733D-CF4B-E982-7720-3926EB6F04EA}"/>
              </a:ext>
            </a:extLst>
          </p:cNvPr>
          <p:cNvSpPr txBox="1"/>
          <p:nvPr/>
        </p:nvSpPr>
        <p:spPr>
          <a:xfrm>
            <a:off x="3582956" y="559838"/>
            <a:ext cx="5370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</a:rPr>
              <a:t>大家好 </a:t>
            </a:r>
            <a:r>
              <a:rPr lang="en-US" altLang="zh-TW" sz="4000" dirty="0">
                <a:solidFill>
                  <a:srgbClr val="002060"/>
                </a:solidFill>
              </a:rPr>
              <a:t>!</a:t>
            </a:r>
            <a:r>
              <a:rPr lang="zh-TW" altLang="en-US" sz="4000" dirty="0">
                <a:solidFill>
                  <a:srgbClr val="002060"/>
                </a:solidFill>
              </a:rPr>
              <a:t> 我是越語老師</a:t>
            </a:r>
            <a:r>
              <a:rPr lang="en-US" altLang="zh-TW" sz="4000" dirty="0">
                <a:solidFill>
                  <a:srgbClr val="002060"/>
                </a:solidFill>
              </a:rPr>
              <a:t>.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9B1A7E3-CAFA-E778-8133-DDD28C2D25BC}"/>
              </a:ext>
            </a:extLst>
          </p:cNvPr>
          <p:cNvSpPr txBox="1"/>
          <p:nvPr/>
        </p:nvSpPr>
        <p:spPr>
          <a:xfrm>
            <a:off x="3582956" y="1987421"/>
            <a:ext cx="5134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</a:rPr>
              <a:t>我的名字叫</a:t>
            </a:r>
            <a:r>
              <a:rPr lang="en-US" altLang="zh-TW" sz="4000" dirty="0">
                <a:solidFill>
                  <a:srgbClr val="002060"/>
                </a:solidFill>
              </a:rPr>
              <a:t>:</a:t>
            </a:r>
            <a:r>
              <a:rPr lang="zh-TW" altLang="en-US" sz="5400" dirty="0">
                <a:solidFill>
                  <a:srgbClr val="FF3399"/>
                </a:solidFill>
              </a:rPr>
              <a:t>斐詩媛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763BEAC-6784-E1DD-C28E-9681854F1E04}"/>
              </a:ext>
            </a:extLst>
          </p:cNvPr>
          <p:cNvSpPr txBox="1"/>
          <p:nvPr/>
        </p:nvSpPr>
        <p:spPr>
          <a:xfrm>
            <a:off x="8409918" y="2202865"/>
            <a:ext cx="3500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TW" sz="4000" dirty="0">
                <a:solidFill>
                  <a:srgbClr val="FF3399"/>
                </a:solidFill>
              </a:rPr>
              <a:t>BÙI THƠ VIÊN</a:t>
            </a:r>
            <a:r>
              <a:rPr lang="en-US" altLang="zh-TW" sz="4000" dirty="0">
                <a:solidFill>
                  <a:srgbClr val="FF3399"/>
                </a:solidFill>
              </a:rPr>
              <a:t>.</a:t>
            </a:r>
            <a:r>
              <a:rPr lang="vi-VN" altLang="zh-TW" sz="4000" dirty="0">
                <a:solidFill>
                  <a:srgbClr val="FF3399"/>
                </a:solidFill>
              </a:rPr>
              <a:t> </a:t>
            </a:r>
            <a:endParaRPr lang="zh-TW" altLang="en-US" sz="4000" dirty="0">
              <a:solidFill>
                <a:srgbClr val="FF3399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59D61CA-9D78-FCD9-418A-C4A63C5E04E7}"/>
              </a:ext>
            </a:extLst>
          </p:cNvPr>
          <p:cNvSpPr txBox="1"/>
          <p:nvPr/>
        </p:nvSpPr>
        <p:spPr>
          <a:xfrm>
            <a:off x="3582956" y="3845892"/>
            <a:ext cx="5469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</a:rPr>
              <a:t>今天我要介紹的主題是</a:t>
            </a:r>
            <a:r>
              <a:rPr lang="en-US" altLang="zh-TW" sz="4000" dirty="0">
                <a:solidFill>
                  <a:srgbClr val="002060"/>
                </a:solidFill>
              </a:rPr>
              <a:t>: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57175D1-1EE5-E681-EF88-B39293F2FC70}"/>
              </a:ext>
            </a:extLst>
          </p:cNvPr>
          <p:cNvSpPr txBox="1"/>
          <p:nvPr/>
        </p:nvSpPr>
        <p:spPr>
          <a:xfrm>
            <a:off x="3582956" y="5073420"/>
            <a:ext cx="5270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</a:rPr>
              <a:t>認識越南方言俚語</a:t>
            </a:r>
            <a:r>
              <a:rPr lang="en-US" altLang="zh-TW" sz="4800" dirty="0">
                <a:solidFill>
                  <a:srgbClr val="FF0000"/>
                </a:solidFill>
              </a:rPr>
              <a:t>.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4864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5DF44-8E70-0A0D-8DD1-7446C4F8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2DBE25-E77F-8C6D-CFB2-04D0135994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B557A9-0E5D-4096-B4AD-E75F2E23F2DD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5AFE75-2520-2D25-4ED8-7D6F73D3D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2342AA-1F02-7E9E-6D66-30F2A9672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3</a:t>
            </a:fld>
            <a:endParaRPr lang="zh-TW" altLang="en-US" noProof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BF9A7AE8-525C-8430-4267-A707FE986B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2" y="994598"/>
            <a:ext cx="4663440" cy="522514"/>
          </a:xfrm>
        </p:spPr>
        <p:txBody>
          <a:bodyPr/>
          <a:lstStyle/>
          <a:p>
            <a:pPr algn="ctr"/>
            <a:r>
              <a:rPr lang="zh-TW" altLang="en-US" sz="4000" dirty="0"/>
              <a:t>越南的地圖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87299154-512B-34C8-F658-AD70825CDFF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1001152"/>
            <a:ext cx="4663440" cy="607772"/>
          </a:xfrm>
        </p:spPr>
        <p:txBody>
          <a:bodyPr/>
          <a:lstStyle/>
          <a:p>
            <a:pPr algn="ctr"/>
            <a:r>
              <a:rPr lang="zh-TW" altLang="en-US" sz="4000" dirty="0"/>
              <a:t>越南的國旗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B9EE428D-C030-453D-A26A-86BFE675C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6623"/>
          <a:stretch/>
        </p:blipFill>
        <p:spPr>
          <a:xfrm>
            <a:off x="1576115" y="1795112"/>
            <a:ext cx="3802206" cy="4283239"/>
          </a:xfrm>
          <a:prstGeom prst="rect">
            <a:avLst/>
          </a:prstGeom>
        </p:spPr>
      </p:pic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084E3011-A246-41DF-99ED-12328CE36A6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20315" r="20350" b="-1"/>
          <a:stretch/>
        </p:blipFill>
        <p:spPr>
          <a:xfrm>
            <a:off x="6677029" y="1803531"/>
            <a:ext cx="3875851" cy="43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32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833434-85F5-8882-DE0B-6F6262E4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B0F0"/>
                </a:solidFill>
              </a:rPr>
              <a:t>越南的特色服裝    </a:t>
            </a:r>
            <a:r>
              <a:rPr lang="en-US" altLang="zh-TW" dirty="0">
                <a:solidFill>
                  <a:srgbClr val="00B0F0"/>
                </a:solidFill>
              </a:rPr>
              <a:t>QUỐC PHỤC 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43AC59-91A4-592F-F8AB-379EB2995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B557A9-0E5D-4096-B4AD-E75F2E23F2DD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55EC85-408C-9F39-3056-6DFED9604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379FD7-4940-A59E-9EBF-CBDEF5DE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4</a:t>
            </a:fld>
            <a:endParaRPr lang="zh-TW" altLang="en-US" noProof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A3496B6D-5BA3-F1E5-0997-63ECB7A4EEC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79C673C3-0B57-0F26-A162-EAD58A0E794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303AB734-9AD8-4707-9008-5BBDC296C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24905"/>
          <a:stretch/>
        </p:blipFill>
        <p:spPr>
          <a:xfrm>
            <a:off x="1441813" y="1706563"/>
            <a:ext cx="4114800" cy="4637246"/>
          </a:xfrm>
          <a:prstGeom prst="rect">
            <a:avLst/>
          </a:prstGeom>
        </p:spPr>
      </p:pic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27C8D26D-9486-4DAF-97AD-0DA0EFBDFB2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b="11969"/>
          <a:stretch/>
        </p:blipFill>
        <p:spPr>
          <a:xfrm>
            <a:off x="6629195" y="1719104"/>
            <a:ext cx="4120992" cy="46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668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3C6B13-B0D9-FFB0-0F09-0E043EA6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397C1E-046C-BA40-ECC7-9E5B58B52C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1E5EC9-0AE7-4DA6-91A2-BEB118ECAB88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AEF8EA1-6923-0203-BC4E-26248613F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6EC0E8-A3A5-98BE-0BAB-94D3CFFB1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5</a:t>
            </a:fld>
            <a:endParaRPr lang="zh-TW" altLang="en-US" noProof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329CCC8-5CB3-4C7C-869E-2268A9F74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325" y="0"/>
            <a:ext cx="10054547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51945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4E6842-70BC-FB9F-A496-B96775A1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C000"/>
                </a:solidFill>
              </a:rPr>
              <a:t>美食介紹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B627A7-1866-EAAE-8679-BC77867E0C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79ADB2-D8DE-499A-9C24-143BE3DCBD4B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C8FDF2-FE9E-B6A2-B840-40BC8A2E3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E7AA3A3-2526-C5D6-027E-E3F9BAA87B2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08872" y="2003804"/>
            <a:ext cx="3173278" cy="522514"/>
          </a:xfrm>
        </p:spPr>
        <p:txBody>
          <a:bodyPr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蝦</a:t>
            </a:r>
            <a:r>
              <a:rPr lang="zh-TW" altLang="en-US" dirty="0"/>
              <a:t>蝦醬豆腐米線</a:t>
            </a:r>
          </a:p>
          <a:p>
            <a:endParaRPr lang="zh-TW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米線</a:t>
            </a:r>
            <a:endParaRPr lang="vi-VN" altLang="zh-T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7E0E5A6F-E950-2B95-B20D-FCFA0C66545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/>
            <a:r>
              <a:rPr lang="zh-TW" altLang="en-US" dirty="0"/>
              <a:t>越南法國麵包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31687C2-A540-6115-5B11-E34C9DFC32F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algn="ctr"/>
            <a:r>
              <a:rPr lang="zh-TW" altLang="en-US" dirty="0"/>
              <a:t>牛肉河粉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EA370010-513E-5689-7714-E47B32206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6</a:t>
            </a:fld>
            <a:endParaRPr lang="zh-TW" altLang="en-US" noProof="0"/>
          </a:p>
        </p:txBody>
      </p:sp>
      <p:pic>
        <p:nvPicPr>
          <p:cNvPr id="12" name="內容版面配置區 11" descr="一張含有 盤, 食物, 碗盤, 差異 的圖片&#10;&#10;自動產生的描述">
            <a:extLst>
              <a:ext uri="{FF2B5EF4-FFF2-40B4-BE49-F238E27FC236}">
                <a16:creationId xmlns:a16="http://schemas.microsoft.com/office/drawing/2014/main" id="{8EEE3C87-8F33-A9F6-0921-06EC9B5B4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3" y="2732184"/>
            <a:ext cx="3219450" cy="2415982"/>
          </a:xfrm>
          <a:prstGeom prst="rect">
            <a:avLst/>
          </a:prstGeom>
        </p:spPr>
      </p:pic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E029F129-E503-8D1F-9BBE-46CEF2BDBAE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683125" y="2883104"/>
            <a:ext cx="3173413" cy="2114143"/>
          </a:xfrm>
          <a:prstGeom prst="rect">
            <a:avLst/>
          </a:prstGeom>
        </p:spPr>
      </p:pic>
      <p:pic>
        <p:nvPicPr>
          <p:cNvPr id="14" name="內容版面配置區 13" descr="一張含有 盤, 食物, 碗盤 的圖片&#10;&#10;自動產生的描述">
            <a:extLst>
              <a:ext uri="{FF2B5EF4-FFF2-40B4-BE49-F238E27FC236}">
                <a16:creationId xmlns:a16="http://schemas.microsoft.com/office/drawing/2014/main" id="{232B35E4-5761-0253-04FD-4B579EBA620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38" y="2948484"/>
            <a:ext cx="3173412" cy="1983382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6DC9B678-B32A-8569-9B9F-F939E1BD25A2}"/>
              </a:ext>
            </a:extLst>
          </p:cNvPr>
          <p:cNvSpPr txBox="1"/>
          <p:nvPr/>
        </p:nvSpPr>
        <p:spPr>
          <a:xfrm>
            <a:off x="1036863" y="5373568"/>
            <a:ext cx="34793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dirty="0"/>
          </a:p>
          <a:p>
            <a:r>
              <a:rPr lang="en-US" altLang="zh-TW" sz="2800" dirty="0">
                <a:solidFill>
                  <a:srgbClr val="FFC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BÚN ĐẬU MẮM TÔM </a:t>
            </a:r>
            <a:endParaRPr lang="zh-TW" altLang="en-US" sz="2800" dirty="0">
              <a:solidFill>
                <a:srgbClr val="FFC000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11C0309-A167-A1A6-8B16-D63659F37653}"/>
              </a:ext>
            </a:extLst>
          </p:cNvPr>
          <p:cNvSpPr txBox="1"/>
          <p:nvPr/>
        </p:nvSpPr>
        <p:spPr>
          <a:xfrm>
            <a:off x="4703160" y="5650567"/>
            <a:ext cx="3450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C000"/>
                </a:solidFill>
              </a:rPr>
              <a:t>BÁNH MY VIỆT NAM 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C124C33-7A36-CDC9-C441-BF64BE5E06CA}"/>
              </a:ext>
            </a:extLst>
          </p:cNvPr>
          <p:cNvSpPr txBox="1"/>
          <p:nvPr/>
        </p:nvSpPr>
        <p:spPr>
          <a:xfrm>
            <a:off x="9022153" y="5650567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C000"/>
                </a:solidFill>
              </a:rPr>
              <a:t>PHỞ BÒ 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0287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8123F3-3B5C-F8D8-F25D-E1C7CD34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越南的原住民    芒族</a:t>
            </a:r>
          </a:p>
        </p:txBody>
      </p:sp>
      <p:pic>
        <p:nvPicPr>
          <p:cNvPr id="8" name="內容版面配置區 7" descr="一張含有 草, 室外, 大自然, 茂盛 的圖片&#10;&#10;自動產生的描述">
            <a:extLst>
              <a:ext uri="{FF2B5EF4-FFF2-40B4-BE49-F238E27FC236}">
                <a16:creationId xmlns:a16="http://schemas.microsoft.com/office/drawing/2014/main" id="{5996FA77-5DB6-3473-455C-52550D6C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34" t="-1864" r="9742" b="258"/>
          <a:stretch/>
        </p:blipFill>
        <p:spPr>
          <a:xfrm>
            <a:off x="2156888" y="1603083"/>
            <a:ext cx="7800390" cy="4445040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89C1EE-001F-2300-6935-5D79E91CEA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1E5EC9-0AE7-4DA6-91A2-BEB118ECAB88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6C3748-22A5-6D91-6ABE-EAE392C56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2574AF-AA33-8374-B758-171AE1168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7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2680956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7AA3CD-A112-E05A-4E6B-60ECA19F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芒族的服飾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4818D2-D834-009E-BB22-C765D82625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B557A9-0E5D-4096-B4AD-E75F2E23F2DD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A99D73-037A-3233-082E-D5CA5C8DD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8B530C-9816-31CB-7E78-5252686CE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8</a:t>
            </a:fld>
            <a:endParaRPr lang="zh-TW" altLang="en-US" noProof="0"/>
          </a:p>
        </p:txBody>
      </p:sp>
      <p:pic>
        <p:nvPicPr>
          <p:cNvPr id="12" name="內容版面配置區 11" descr="一張含有 個人, 天花板, 室內, 地板 的圖片&#10;&#10;自動產生的描述">
            <a:extLst>
              <a:ext uri="{FF2B5EF4-FFF2-40B4-BE49-F238E27FC236}">
                <a16:creationId xmlns:a16="http://schemas.microsoft.com/office/drawing/2014/main" id="{7826BCA1-0269-CF23-BB37-37A16E3F8B9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527925" y="4245706"/>
            <a:ext cx="4664075" cy="2624567"/>
          </a:xfrm>
        </p:spPr>
      </p:pic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1ACDFF32-A780-7FC1-E998-A4B232A9BB7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0AF68309-301F-959D-0367-9E78D7E7E69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" name="內容版面配置區 12">
            <a:extLst>
              <a:ext uri="{FF2B5EF4-FFF2-40B4-BE49-F238E27FC236}">
                <a16:creationId xmlns:a16="http://schemas.microsoft.com/office/drawing/2014/main" id="{80B3DDD3-47BC-0A86-2EF4-631C54243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" t="11470" r="-2780" b="5685"/>
          <a:stretch/>
        </p:blipFill>
        <p:spPr>
          <a:xfrm>
            <a:off x="0" y="0"/>
            <a:ext cx="3834882" cy="6870273"/>
          </a:xfr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587A5570-8904-0B97-127F-2A54756A4B6A}"/>
              </a:ext>
            </a:extLst>
          </p:cNvPr>
          <p:cNvSpPr txBox="1"/>
          <p:nvPr/>
        </p:nvSpPr>
        <p:spPr>
          <a:xfrm>
            <a:off x="4375780" y="2969627"/>
            <a:ext cx="3152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TW" sz="4000" dirty="0">
                <a:solidFill>
                  <a:schemeClr val="accent6">
                    <a:lumMod val="75000"/>
                  </a:schemeClr>
                </a:solidFill>
              </a:rPr>
              <a:t>VÁY MƯỜNG 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芒族- 維基百科，自由的百科全書">
            <a:extLst>
              <a:ext uri="{FF2B5EF4-FFF2-40B4-BE49-F238E27FC236}">
                <a16:creationId xmlns:a16="http://schemas.microsoft.com/office/drawing/2014/main" id="{DC99EDE8-498F-EB8D-AADD-07D57467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53" y="-11228"/>
            <a:ext cx="2646547" cy="42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2014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7C2D5E-2249-A933-8EB4-03A99B63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芒族的舞蹈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8BA9D7-A33F-ECB7-B2AC-17286745A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4400" dirty="0">
                <a:highlight>
                  <a:srgbClr val="FFFF00"/>
                </a:highlight>
                <a:hlinkClick r:id="rId2"/>
              </a:rPr>
              <a:t>https://youtu.be/2ZwNfvFwD8U</a:t>
            </a:r>
            <a:endParaRPr lang="zh-TW" altLang="en-US" sz="4400" dirty="0">
              <a:highlight>
                <a:srgbClr val="FFFF00"/>
              </a:highlight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FCF321-586A-82D7-6D3E-927FADBD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8D3D-DF24-4E70-8D79-942759761C05}" type="datetime1">
              <a:rPr lang="zh-TW" altLang="en-US" noProof="0" smtClean="0"/>
              <a:t>2023/12/12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A9AF8E-4F64-25F6-FF2E-DBE0A616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B75AB6-A4FE-CCED-84B2-64B648B4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9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6145065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佈景主題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257828_TF45331398_Win32" id="{23A4F419-0944-4273-B502-742E5F211EB8}" vid="{3A1ECA11-6685-43D9-8277-0D384E247C8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通用簡報</Template>
  <TotalTime>129</TotalTime>
  <Words>130</Words>
  <Application>Microsoft Office PowerPoint</Application>
  <PresentationFormat>寬螢幕</PresentationFormat>
  <Paragraphs>45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Microsoft JhengHei UI</vt:lpstr>
      <vt:lpstr>MS UI Gothic</vt:lpstr>
      <vt:lpstr>Arial</vt:lpstr>
      <vt:lpstr>Tenorite</vt:lpstr>
      <vt:lpstr>Office 佈景主題</vt:lpstr>
      <vt:lpstr>認識越南文化</vt:lpstr>
      <vt:lpstr>PowerPoint 簡報</vt:lpstr>
      <vt:lpstr>PowerPoint 簡報</vt:lpstr>
      <vt:lpstr>越南的特色服裝    QUỐC PHỤC </vt:lpstr>
      <vt:lpstr>PowerPoint 簡報</vt:lpstr>
      <vt:lpstr>美食介紹</vt:lpstr>
      <vt:lpstr>越南的原住民    芒族</vt:lpstr>
      <vt:lpstr>芒族的服飾</vt:lpstr>
      <vt:lpstr>芒族的舞蹈</vt:lpstr>
      <vt:lpstr>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認識越南文化</dc:title>
  <dc:creator>俊瑞 陶</dc:creator>
  <cp:lastModifiedBy>俊瑞 陶</cp:lastModifiedBy>
  <cp:revision>2</cp:revision>
  <dcterms:created xsi:type="dcterms:W3CDTF">2022-09-09T13:57:45Z</dcterms:created>
  <dcterms:modified xsi:type="dcterms:W3CDTF">2023-12-12T14:05:20Z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