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434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7" r:id="rId14"/>
    <p:sldId id="448" r:id="rId15"/>
    <p:sldId id="449" r:id="rId16"/>
    <p:sldId id="450" r:id="rId17"/>
    <p:sldId id="451" r:id="rId18"/>
    <p:sldId id="466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8" r:id="rId34"/>
    <p:sldId id="276" r:id="rId35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C0C0C0"/>
    <a:srgbClr val="4D4D4D"/>
    <a:srgbClr val="5F5F5F"/>
    <a:srgbClr val="808080"/>
    <a:srgbClr val="333333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E026BCF-616F-443F-B21A-6283FA9C33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815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82D6B32-152C-49E2-8F67-0EBD7677AC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278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34"/>
          <p:cNvGrpSpPr>
            <a:grpSpLocks/>
          </p:cNvGrpSpPr>
          <p:nvPr/>
        </p:nvGrpSpPr>
        <p:grpSpPr bwMode="auto">
          <a:xfrm>
            <a:off x="-152400" y="-714375"/>
            <a:ext cx="9296400" cy="3987800"/>
            <a:chOff x="-96" y="-450"/>
            <a:chExt cx="5856" cy="2512"/>
          </a:xfrm>
        </p:grpSpPr>
        <p:pic>
          <p:nvPicPr>
            <p:cNvPr id="5" name="Picture 1333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 rot="-207912">
              <a:off x="-24" y="-112"/>
              <a:ext cx="4808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29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>
              <a:off x="0" y="-450"/>
              <a:ext cx="5760" cy="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30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 rot="406880">
              <a:off x="-96" y="-175"/>
              <a:ext cx="4917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332" descr="light5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t="5385" b="29688"/>
          <a:stretch>
            <a:fillRect/>
          </a:stretch>
        </p:blipFill>
        <p:spPr bwMode="grayWhite">
          <a:xfrm rot="21236947">
            <a:off x="5337175" y="-244475"/>
            <a:ext cx="380206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1043"/>
          <p:cNvSpPr>
            <a:spLocks/>
          </p:cNvSpPr>
          <p:nvPr/>
        </p:nvSpPr>
        <p:spPr bwMode="gray">
          <a:xfrm flipH="1">
            <a:off x="3201988" y="4527550"/>
            <a:ext cx="1660525" cy="2330450"/>
          </a:xfrm>
          <a:custGeom>
            <a:avLst/>
            <a:gdLst/>
            <a:ahLst/>
            <a:cxnLst>
              <a:cxn ang="0">
                <a:pos x="671" y="109"/>
              </a:cxn>
              <a:cxn ang="0">
                <a:pos x="457" y="25"/>
              </a:cxn>
              <a:cxn ang="0">
                <a:pos x="359" y="260"/>
              </a:cxn>
              <a:cxn ang="0">
                <a:pos x="307" y="413"/>
              </a:cxn>
              <a:cxn ang="0">
                <a:pos x="56" y="548"/>
              </a:cxn>
              <a:cxn ang="0">
                <a:pos x="0" y="959"/>
              </a:cxn>
              <a:cxn ang="0">
                <a:pos x="117" y="1563"/>
              </a:cxn>
              <a:cxn ang="0">
                <a:pos x="195" y="1750"/>
              </a:cxn>
              <a:cxn ang="0">
                <a:pos x="174" y="2812"/>
              </a:cxn>
              <a:cxn ang="0">
                <a:pos x="340" y="3090"/>
              </a:cxn>
              <a:cxn ang="0">
                <a:pos x="388" y="2849"/>
              </a:cxn>
              <a:cxn ang="0">
                <a:pos x="404" y="2121"/>
              </a:cxn>
              <a:cxn ang="0">
                <a:pos x="513" y="1851"/>
              </a:cxn>
              <a:cxn ang="0">
                <a:pos x="574" y="2214"/>
              </a:cxn>
              <a:cxn ang="0">
                <a:pos x="592" y="3076"/>
              </a:cxn>
              <a:cxn ang="0">
                <a:pos x="1026" y="3075"/>
              </a:cxn>
              <a:cxn ang="0">
                <a:pos x="787" y="2922"/>
              </a:cxn>
              <a:cxn ang="0">
                <a:pos x="761" y="2267"/>
              </a:cxn>
              <a:cxn ang="0">
                <a:pos x="817" y="1646"/>
              </a:cxn>
              <a:cxn ang="0">
                <a:pos x="878" y="1221"/>
              </a:cxn>
              <a:cxn ang="0">
                <a:pos x="1101" y="1333"/>
              </a:cxn>
              <a:cxn ang="0">
                <a:pos x="1298" y="1258"/>
              </a:cxn>
              <a:cxn ang="0">
                <a:pos x="1492" y="1116"/>
              </a:cxn>
              <a:cxn ang="0">
                <a:pos x="1408" y="1573"/>
              </a:cxn>
              <a:cxn ang="0">
                <a:pos x="1485" y="1697"/>
              </a:cxn>
              <a:cxn ang="0">
                <a:pos x="1655" y="2526"/>
              </a:cxn>
              <a:cxn ang="0">
                <a:pos x="1643" y="2922"/>
              </a:cxn>
              <a:cxn ang="0">
                <a:pos x="1550" y="3020"/>
              </a:cxn>
              <a:cxn ang="0">
                <a:pos x="1707" y="3078"/>
              </a:cxn>
              <a:cxn ang="0">
                <a:pos x="1946" y="2996"/>
              </a:cxn>
              <a:cxn ang="0">
                <a:pos x="1966" y="2521"/>
              </a:cxn>
              <a:cxn ang="0">
                <a:pos x="1966" y="1624"/>
              </a:cxn>
              <a:cxn ang="0">
                <a:pos x="2068" y="1415"/>
              </a:cxn>
              <a:cxn ang="0">
                <a:pos x="2209" y="971"/>
              </a:cxn>
              <a:cxn ang="0">
                <a:pos x="2185" y="687"/>
              </a:cxn>
              <a:cxn ang="0">
                <a:pos x="1961" y="456"/>
              </a:cxn>
              <a:cxn ang="0">
                <a:pos x="2034" y="267"/>
              </a:cxn>
              <a:cxn ang="0">
                <a:pos x="1924" y="146"/>
              </a:cxn>
              <a:cxn ang="0">
                <a:pos x="1747" y="158"/>
              </a:cxn>
              <a:cxn ang="0">
                <a:pos x="1659" y="409"/>
              </a:cxn>
              <a:cxn ang="0">
                <a:pos x="1735" y="527"/>
              </a:cxn>
              <a:cxn ang="0">
                <a:pos x="1500" y="674"/>
              </a:cxn>
              <a:cxn ang="0">
                <a:pos x="1344" y="971"/>
              </a:cxn>
              <a:cxn ang="0">
                <a:pos x="1218" y="1107"/>
              </a:cxn>
              <a:cxn ang="0">
                <a:pos x="1076" y="1107"/>
              </a:cxn>
              <a:cxn ang="0">
                <a:pos x="800" y="910"/>
              </a:cxn>
              <a:cxn ang="0">
                <a:pos x="683" y="655"/>
              </a:cxn>
              <a:cxn ang="0">
                <a:pos x="522" y="442"/>
              </a:cxn>
              <a:cxn ang="0">
                <a:pos x="683" y="358"/>
              </a:cxn>
            </a:cxnLst>
            <a:rect l="0" t="0" r="r" b="b"/>
            <a:pathLst>
              <a:path w="2214" h="3107">
                <a:moveTo>
                  <a:pt x="727" y="296"/>
                </a:moveTo>
                <a:lnTo>
                  <a:pt x="692" y="238"/>
                </a:lnTo>
                <a:cubicBezTo>
                  <a:pt x="697" y="223"/>
                  <a:pt x="705" y="209"/>
                  <a:pt x="705" y="194"/>
                </a:cubicBezTo>
                <a:cubicBezTo>
                  <a:pt x="705" y="165"/>
                  <a:pt x="671" y="140"/>
                  <a:pt x="671" y="109"/>
                </a:cubicBezTo>
                <a:lnTo>
                  <a:pt x="663" y="54"/>
                </a:lnTo>
                <a:lnTo>
                  <a:pt x="620" y="8"/>
                </a:lnTo>
                <a:lnTo>
                  <a:pt x="559" y="0"/>
                </a:lnTo>
                <a:lnTo>
                  <a:pt x="457" y="25"/>
                </a:lnTo>
                <a:lnTo>
                  <a:pt x="391" y="56"/>
                </a:lnTo>
                <a:lnTo>
                  <a:pt x="354" y="138"/>
                </a:lnTo>
                <a:lnTo>
                  <a:pt x="359" y="206"/>
                </a:lnTo>
                <a:lnTo>
                  <a:pt x="359" y="260"/>
                </a:lnTo>
                <a:lnTo>
                  <a:pt x="371" y="296"/>
                </a:lnTo>
                <a:lnTo>
                  <a:pt x="367" y="344"/>
                </a:lnTo>
                <a:cubicBezTo>
                  <a:pt x="346" y="391"/>
                  <a:pt x="369" y="354"/>
                  <a:pt x="329" y="371"/>
                </a:cubicBezTo>
                <a:cubicBezTo>
                  <a:pt x="319" y="376"/>
                  <a:pt x="316" y="405"/>
                  <a:pt x="307" y="413"/>
                </a:cubicBezTo>
                <a:cubicBezTo>
                  <a:pt x="301" y="437"/>
                  <a:pt x="274" y="451"/>
                  <a:pt x="250" y="456"/>
                </a:cubicBezTo>
                <a:cubicBezTo>
                  <a:pt x="236" y="464"/>
                  <a:pt x="228" y="476"/>
                  <a:pt x="214" y="485"/>
                </a:cubicBezTo>
                <a:lnTo>
                  <a:pt x="141" y="512"/>
                </a:lnTo>
                <a:lnTo>
                  <a:pt x="56" y="548"/>
                </a:lnTo>
                <a:lnTo>
                  <a:pt x="12" y="598"/>
                </a:lnTo>
                <a:lnTo>
                  <a:pt x="5" y="668"/>
                </a:lnTo>
                <a:lnTo>
                  <a:pt x="5" y="759"/>
                </a:lnTo>
                <a:lnTo>
                  <a:pt x="0" y="959"/>
                </a:lnTo>
                <a:lnTo>
                  <a:pt x="5" y="1092"/>
                </a:lnTo>
                <a:lnTo>
                  <a:pt x="32" y="1277"/>
                </a:lnTo>
                <a:lnTo>
                  <a:pt x="68" y="1453"/>
                </a:lnTo>
                <a:cubicBezTo>
                  <a:pt x="85" y="1541"/>
                  <a:pt x="59" y="1556"/>
                  <a:pt x="117" y="1563"/>
                </a:cubicBezTo>
                <a:cubicBezTo>
                  <a:pt x="129" y="1585"/>
                  <a:pt x="117" y="1558"/>
                  <a:pt x="117" y="1604"/>
                </a:cubicBezTo>
                <a:cubicBezTo>
                  <a:pt x="117" y="1631"/>
                  <a:pt x="129" y="1660"/>
                  <a:pt x="136" y="1684"/>
                </a:cubicBezTo>
                <a:cubicBezTo>
                  <a:pt x="143" y="1703"/>
                  <a:pt x="163" y="1716"/>
                  <a:pt x="178" y="1730"/>
                </a:cubicBezTo>
                <a:cubicBezTo>
                  <a:pt x="185" y="1738"/>
                  <a:pt x="195" y="1750"/>
                  <a:pt x="195" y="1750"/>
                </a:cubicBezTo>
                <a:lnTo>
                  <a:pt x="198" y="1866"/>
                </a:lnTo>
                <a:lnTo>
                  <a:pt x="182" y="2158"/>
                </a:lnTo>
                <a:lnTo>
                  <a:pt x="182" y="2383"/>
                </a:lnTo>
                <a:lnTo>
                  <a:pt x="174" y="2812"/>
                </a:lnTo>
                <a:cubicBezTo>
                  <a:pt x="166" y="2950"/>
                  <a:pt x="169" y="2956"/>
                  <a:pt x="229" y="2955"/>
                </a:cubicBezTo>
                <a:cubicBezTo>
                  <a:pt x="253" y="2959"/>
                  <a:pt x="234" y="2986"/>
                  <a:pt x="231" y="3019"/>
                </a:cubicBezTo>
                <a:cubicBezTo>
                  <a:pt x="226" y="3047"/>
                  <a:pt x="214" y="3077"/>
                  <a:pt x="228" y="3085"/>
                </a:cubicBezTo>
                <a:cubicBezTo>
                  <a:pt x="258" y="3107"/>
                  <a:pt x="310" y="3098"/>
                  <a:pt x="340" y="3090"/>
                </a:cubicBezTo>
                <a:cubicBezTo>
                  <a:pt x="344" y="3060"/>
                  <a:pt x="338" y="3041"/>
                  <a:pt x="337" y="3018"/>
                </a:cubicBezTo>
                <a:cubicBezTo>
                  <a:pt x="334" y="2997"/>
                  <a:pt x="337" y="2973"/>
                  <a:pt x="346" y="2962"/>
                </a:cubicBezTo>
                <a:lnTo>
                  <a:pt x="387" y="2953"/>
                </a:lnTo>
                <a:lnTo>
                  <a:pt x="388" y="2849"/>
                </a:lnTo>
                <a:lnTo>
                  <a:pt x="388" y="2698"/>
                </a:lnTo>
                <a:lnTo>
                  <a:pt x="388" y="2505"/>
                </a:lnTo>
                <a:lnTo>
                  <a:pt x="401" y="2310"/>
                </a:lnTo>
                <a:lnTo>
                  <a:pt x="404" y="2121"/>
                </a:lnTo>
                <a:lnTo>
                  <a:pt x="445" y="1935"/>
                </a:lnTo>
                <a:lnTo>
                  <a:pt x="469" y="1828"/>
                </a:lnTo>
                <a:cubicBezTo>
                  <a:pt x="479" y="1821"/>
                  <a:pt x="485" y="1803"/>
                  <a:pt x="498" y="1806"/>
                </a:cubicBezTo>
                <a:cubicBezTo>
                  <a:pt x="501" y="1806"/>
                  <a:pt x="510" y="1847"/>
                  <a:pt x="513" y="1851"/>
                </a:cubicBezTo>
                <a:cubicBezTo>
                  <a:pt x="530" y="1893"/>
                  <a:pt x="547" y="1932"/>
                  <a:pt x="559" y="1976"/>
                </a:cubicBezTo>
                <a:cubicBezTo>
                  <a:pt x="561" y="2002"/>
                  <a:pt x="561" y="2007"/>
                  <a:pt x="571" y="2029"/>
                </a:cubicBezTo>
                <a:cubicBezTo>
                  <a:pt x="578" y="2078"/>
                  <a:pt x="578" y="2125"/>
                  <a:pt x="571" y="2177"/>
                </a:cubicBezTo>
                <a:cubicBezTo>
                  <a:pt x="571" y="2189"/>
                  <a:pt x="574" y="2214"/>
                  <a:pt x="574" y="2214"/>
                </a:cubicBezTo>
                <a:lnTo>
                  <a:pt x="549" y="2395"/>
                </a:lnTo>
                <a:lnTo>
                  <a:pt x="537" y="2718"/>
                </a:lnTo>
                <a:cubicBezTo>
                  <a:pt x="535" y="2923"/>
                  <a:pt x="496" y="2922"/>
                  <a:pt x="591" y="2925"/>
                </a:cubicBezTo>
                <a:cubicBezTo>
                  <a:pt x="583" y="2983"/>
                  <a:pt x="573" y="3051"/>
                  <a:pt x="592" y="3076"/>
                </a:cubicBezTo>
                <a:lnTo>
                  <a:pt x="700" y="3076"/>
                </a:lnTo>
                <a:lnTo>
                  <a:pt x="704" y="3040"/>
                </a:lnTo>
                <a:lnTo>
                  <a:pt x="763" y="3076"/>
                </a:lnTo>
                <a:cubicBezTo>
                  <a:pt x="840" y="3078"/>
                  <a:pt x="947" y="3082"/>
                  <a:pt x="1026" y="3075"/>
                </a:cubicBezTo>
                <a:cubicBezTo>
                  <a:pt x="1042" y="3072"/>
                  <a:pt x="1013" y="3048"/>
                  <a:pt x="1012" y="3046"/>
                </a:cubicBezTo>
                <a:cubicBezTo>
                  <a:pt x="982" y="3014"/>
                  <a:pt x="948" y="3000"/>
                  <a:pt x="906" y="2995"/>
                </a:cubicBezTo>
                <a:cubicBezTo>
                  <a:pt x="878" y="2983"/>
                  <a:pt x="892" y="2988"/>
                  <a:pt x="865" y="2983"/>
                </a:cubicBezTo>
                <a:cubicBezTo>
                  <a:pt x="831" y="2968"/>
                  <a:pt x="814" y="2944"/>
                  <a:pt x="787" y="2922"/>
                </a:cubicBezTo>
                <a:cubicBezTo>
                  <a:pt x="785" y="2908"/>
                  <a:pt x="772" y="2898"/>
                  <a:pt x="763" y="2886"/>
                </a:cubicBezTo>
                <a:lnTo>
                  <a:pt x="800" y="2864"/>
                </a:lnTo>
                <a:lnTo>
                  <a:pt x="780" y="2614"/>
                </a:lnTo>
                <a:lnTo>
                  <a:pt x="761" y="2267"/>
                </a:lnTo>
                <a:lnTo>
                  <a:pt x="772" y="2102"/>
                </a:lnTo>
                <a:lnTo>
                  <a:pt x="792" y="1935"/>
                </a:lnTo>
                <a:lnTo>
                  <a:pt x="780" y="1660"/>
                </a:lnTo>
                <a:lnTo>
                  <a:pt x="817" y="1646"/>
                </a:lnTo>
                <a:lnTo>
                  <a:pt x="767" y="1289"/>
                </a:lnTo>
                <a:lnTo>
                  <a:pt x="756" y="1179"/>
                </a:lnTo>
                <a:cubicBezTo>
                  <a:pt x="780" y="1182"/>
                  <a:pt x="804" y="1182"/>
                  <a:pt x="829" y="1187"/>
                </a:cubicBezTo>
                <a:cubicBezTo>
                  <a:pt x="846" y="1189"/>
                  <a:pt x="861" y="1213"/>
                  <a:pt x="878" y="1221"/>
                </a:cubicBezTo>
                <a:cubicBezTo>
                  <a:pt x="895" y="1228"/>
                  <a:pt x="916" y="1230"/>
                  <a:pt x="933" y="1236"/>
                </a:cubicBezTo>
                <a:cubicBezTo>
                  <a:pt x="955" y="1242"/>
                  <a:pt x="960" y="1258"/>
                  <a:pt x="974" y="1270"/>
                </a:cubicBezTo>
                <a:cubicBezTo>
                  <a:pt x="982" y="1277"/>
                  <a:pt x="999" y="1284"/>
                  <a:pt x="999" y="1284"/>
                </a:cubicBezTo>
                <a:cubicBezTo>
                  <a:pt x="1018" y="1310"/>
                  <a:pt x="1071" y="1315"/>
                  <a:pt x="1101" y="1333"/>
                </a:cubicBezTo>
                <a:cubicBezTo>
                  <a:pt x="1113" y="1347"/>
                  <a:pt x="1126" y="1352"/>
                  <a:pt x="1145" y="1356"/>
                </a:cubicBezTo>
                <a:cubicBezTo>
                  <a:pt x="1178" y="1352"/>
                  <a:pt x="1172" y="1334"/>
                  <a:pt x="1205" y="1330"/>
                </a:cubicBezTo>
                <a:cubicBezTo>
                  <a:pt x="1215" y="1317"/>
                  <a:pt x="1213" y="1308"/>
                  <a:pt x="1230" y="1305"/>
                </a:cubicBezTo>
                <a:cubicBezTo>
                  <a:pt x="1259" y="1267"/>
                  <a:pt x="1244" y="1267"/>
                  <a:pt x="1298" y="1258"/>
                </a:cubicBezTo>
                <a:cubicBezTo>
                  <a:pt x="1305" y="1255"/>
                  <a:pt x="1332" y="1236"/>
                  <a:pt x="1332" y="1236"/>
                </a:cubicBezTo>
                <a:lnTo>
                  <a:pt x="1427" y="1174"/>
                </a:lnTo>
                <a:cubicBezTo>
                  <a:pt x="1437" y="1162"/>
                  <a:pt x="1444" y="1146"/>
                  <a:pt x="1455" y="1136"/>
                </a:cubicBezTo>
                <a:cubicBezTo>
                  <a:pt x="1465" y="1127"/>
                  <a:pt x="1492" y="1116"/>
                  <a:pt x="1492" y="1116"/>
                </a:cubicBezTo>
                <a:cubicBezTo>
                  <a:pt x="1519" y="1121"/>
                  <a:pt x="1502" y="1187"/>
                  <a:pt x="1492" y="1208"/>
                </a:cubicBezTo>
                <a:cubicBezTo>
                  <a:pt x="1487" y="1253"/>
                  <a:pt x="1480" y="1292"/>
                  <a:pt x="1463" y="1333"/>
                </a:cubicBezTo>
                <a:cubicBezTo>
                  <a:pt x="1458" y="1362"/>
                  <a:pt x="1449" y="1389"/>
                  <a:pt x="1439" y="1418"/>
                </a:cubicBezTo>
                <a:cubicBezTo>
                  <a:pt x="1437" y="1470"/>
                  <a:pt x="1422" y="1522"/>
                  <a:pt x="1408" y="1573"/>
                </a:cubicBezTo>
                <a:cubicBezTo>
                  <a:pt x="1405" y="1594"/>
                  <a:pt x="1397" y="1614"/>
                  <a:pt x="1395" y="1636"/>
                </a:cubicBezTo>
                <a:cubicBezTo>
                  <a:pt x="1392" y="1663"/>
                  <a:pt x="1388" y="1695"/>
                  <a:pt x="1388" y="1720"/>
                </a:cubicBezTo>
                <a:lnTo>
                  <a:pt x="1460" y="1730"/>
                </a:lnTo>
                <a:lnTo>
                  <a:pt x="1485" y="1697"/>
                </a:lnTo>
                <a:lnTo>
                  <a:pt x="1553" y="1713"/>
                </a:lnTo>
                <a:lnTo>
                  <a:pt x="1561" y="1878"/>
                </a:lnTo>
                <a:lnTo>
                  <a:pt x="1601" y="2261"/>
                </a:lnTo>
                <a:lnTo>
                  <a:pt x="1655" y="2526"/>
                </a:lnTo>
                <a:lnTo>
                  <a:pt x="1675" y="2820"/>
                </a:lnTo>
                <a:lnTo>
                  <a:pt x="1699" y="2837"/>
                </a:lnTo>
                <a:lnTo>
                  <a:pt x="1679" y="2893"/>
                </a:lnTo>
                <a:lnTo>
                  <a:pt x="1643" y="2922"/>
                </a:lnTo>
                <a:lnTo>
                  <a:pt x="1529" y="2966"/>
                </a:lnTo>
                <a:lnTo>
                  <a:pt x="1460" y="2987"/>
                </a:lnTo>
                <a:lnTo>
                  <a:pt x="1455" y="3014"/>
                </a:lnTo>
                <a:lnTo>
                  <a:pt x="1550" y="3020"/>
                </a:lnTo>
                <a:lnTo>
                  <a:pt x="1481" y="3053"/>
                </a:lnTo>
                <a:lnTo>
                  <a:pt x="1473" y="3076"/>
                </a:lnTo>
                <a:lnTo>
                  <a:pt x="1606" y="3076"/>
                </a:lnTo>
                <a:lnTo>
                  <a:pt x="1707" y="3078"/>
                </a:lnTo>
                <a:lnTo>
                  <a:pt x="1818" y="3041"/>
                </a:lnTo>
                <a:lnTo>
                  <a:pt x="1819" y="3076"/>
                </a:lnTo>
                <a:lnTo>
                  <a:pt x="1947" y="3078"/>
                </a:lnTo>
                <a:lnTo>
                  <a:pt x="1946" y="2996"/>
                </a:lnTo>
                <a:lnTo>
                  <a:pt x="1930" y="2922"/>
                </a:lnTo>
                <a:lnTo>
                  <a:pt x="1954" y="2905"/>
                </a:lnTo>
                <a:lnTo>
                  <a:pt x="1959" y="2767"/>
                </a:lnTo>
                <a:lnTo>
                  <a:pt x="1966" y="2521"/>
                </a:lnTo>
                <a:lnTo>
                  <a:pt x="1954" y="2150"/>
                </a:lnTo>
                <a:lnTo>
                  <a:pt x="1961" y="2029"/>
                </a:lnTo>
                <a:lnTo>
                  <a:pt x="1974" y="1750"/>
                </a:lnTo>
                <a:lnTo>
                  <a:pt x="1966" y="1624"/>
                </a:lnTo>
                <a:lnTo>
                  <a:pt x="2039" y="1596"/>
                </a:lnTo>
                <a:lnTo>
                  <a:pt x="2027" y="1488"/>
                </a:lnTo>
                <a:lnTo>
                  <a:pt x="2019" y="1463"/>
                </a:lnTo>
                <a:lnTo>
                  <a:pt x="2068" y="1415"/>
                </a:lnTo>
                <a:lnTo>
                  <a:pt x="2139" y="1362"/>
                </a:lnTo>
                <a:cubicBezTo>
                  <a:pt x="2153" y="1337"/>
                  <a:pt x="2175" y="1315"/>
                  <a:pt x="2185" y="1289"/>
                </a:cubicBezTo>
                <a:cubicBezTo>
                  <a:pt x="2187" y="1236"/>
                  <a:pt x="2185" y="1201"/>
                  <a:pt x="2205" y="1156"/>
                </a:cubicBezTo>
                <a:cubicBezTo>
                  <a:pt x="2202" y="1099"/>
                  <a:pt x="2187" y="1023"/>
                  <a:pt x="2209" y="971"/>
                </a:cubicBezTo>
                <a:cubicBezTo>
                  <a:pt x="2206" y="942"/>
                  <a:pt x="2214" y="914"/>
                  <a:pt x="2187" y="900"/>
                </a:cubicBezTo>
                <a:cubicBezTo>
                  <a:pt x="2192" y="884"/>
                  <a:pt x="2194" y="872"/>
                  <a:pt x="2205" y="857"/>
                </a:cubicBezTo>
                <a:cubicBezTo>
                  <a:pt x="2200" y="845"/>
                  <a:pt x="2192" y="820"/>
                  <a:pt x="2192" y="820"/>
                </a:cubicBezTo>
                <a:cubicBezTo>
                  <a:pt x="2189" y="782"/>
                  <a:pt x="2185" y="731"/>
                  <a:pt x="2185" y="687"/>
                </a:cubicBezTo>
                <a:lnTo>
                  <a:pt x="2160" y="668"/>
                </a:lnTo>
                <a:lnTo>
                  <a:pt x="2034" y="561"/>
                </a:lnTo>
                <a:lnTo>
                  <a:pt x="1996" y="522"/>
                </a:lnTo>
                <a:cubicBezTo>
                  <a:pt x="1988" y="502"/>
                  <a:pt x="1976" y="469"/>
                  <a:pt x="1961" y="456"/>
                </a:cubicBezTo>
                <a:cubicBezTo>
                  <a:pt x="1957" y="437"/>
                  <a:pt x="1966" y="439"/>
                  <a:pt x="1983" y="433"/>
                </a:cubicBezTo>
                <a:cubicBezTo>
                  <a:pt x="1986" y="417"/>
                  <a:pt x="1996" y="403"/>
                  <a:pt x="2003" y="388"/>
                </a:cubicBezTo>
                <a:cubicBezTo>
                  <a:pt x="2005" y="369"/>
                  <a:pt x="2003" y="349"/>
                  <a:pt x="2019" y="341"/>
                </a:cubicBezTo>
                <a:cubicBezTo>
                  <a:pt x="2036" y="313"/>
                  <a:pt x="2032" y="306"/>
                  <a:pt x="2034" y="267"/>
                </a:cubicBezTo>
                <a:cubicBezTo>
                  <a:pt x="2032" y="240"/>
                  <a:pt x="2036" y="248"/>
                  <a:pt x="2021" y="230"/>
                </a:cubicBezTo>
                <a:cubicBezTo>
                  <a:pt x="2016" y="226"/>
                  <a:pt x="2010" y="218"/>
                  <a:pt x="2010" y="218"/>
                </a:cubicBezTo>
                <a:lnTo>
                  <a:pt x="1971" y="165"/>
                </a:lnTo>
                <a:lnTo>
                  <a:pt x="1924" y="146"/>
                </a:lnTo>
                <a:lnTo>
                  <a:pt x="1852" y="146"/>
                </a:lnTo>
                <a:lnTo>
                  <a:pt x="1821" y="146"/>
                </a:lnTo>
                <a:lnTo>
                  <a:pt x="1801" y="129"/>
                </a:lnTo>
                <a:lnTo>
                  <a:pt x="1747" y="158"/>
                </a:lnTo>
                <a:cubicBezTo>
                  <a:pt x="1732" y="187"/>
                  <a:pt x="1750" y="230"/>
                  <a:pt x="1718" y="238"/>
                </a:cubicBezTo>
                <a:cubicBezTo>
                  <a:pt x="1716" y="255"/>
                  <a:pt x="1709" y="269"/>
                  <a:pt x="1694" y="279"/>
                </a:cubicBezTo>
                <a:cubicBezTo>
                  <a:pt x="1677" y="308"/>
                  <a:pt x="1696" y="338"/>
                  <a:pt x="1682" y="369"/>
                </a:cubicBezTo>
                <a:cubicBezTo>
                  <a:pt x="1679" y="383"/>
                  <a:pt x="1666" y="397"/>
                  <a:pt x="1659" y="409"/>
                </a:cubicBezTo>
                <a:cubicBezTo>
                  <a:pt x="1661" y="423"/>
                  <a:pt x="1675" y="427"/>
                  <a:pt x="1682" y="442"/>
                </a:cubicBezTo>
                <a:cubicBezTo>
                  <a:pt x="1677" y="467"/>
                  <a:pt x="1687" y="461"/>
                  <a:pt x="1672" y="484"/>
                </a:cubicBezTo>
                <a:cubicBezTo>
                  <a:pt x="1679" y="511"/>
                  <a:pt x="1678" y="496"/>
                  <a:pt x="1707" y="514"/>
                </a:cubicBezTo>
                <a:cubicBezTo>
                  <a:pt x="1712" y="516"/>
                  <a:pt x="1746" y="524"/>
                  <a:pt x="1735" y="527"/>
                </a:cubicBezTo>
                <a:lnTo>
                  <a:pt x="1637" y="546"/>
                </a:lnTo>
                <a:lnTo>
                  <a:pt x="1561" y="585"/>
                </a:lnTo>
                <a:lnTo>
                  <a:pt x="1509" y="633"/>
                </a:lnTo>
                <a:lnTo>
                  <a:pt x="1500" y="674"/>
                </a:lnTo>
                <a:lnTo>
                  <a:pt x="1460" y="754"/>
                </a:lnTo>
                <a:lnTo>
                  <a:pt x="1425" y="869"/>
                </a:lnTo>
                <a:lnTo>
                  <a:pt x="1395" y="922"/>
                </a:lnTo>
                <a:lnTo>
                  <a:pt x="1344" y="971"/>
                </a:lnTo>
                <a:cubicBezTo>
                  <a:pt x="1333" y="971"/>
                  <a:pt x="1324" y="971"/>
                  <a:pt x="1315" y="973"/>
                </a:cubicBezTo>
                <a:cubicBezTo>
                  <a:pt x="1300" y="978"/>
                  <a:pt x="1313" y="1026"/>
                  <a:pt x="1278" y="1034"/>
                </a:cubicBezTo>
                <a:cubicBezTo>
                  <a:pt x="1269" y="1053"/>
                  <a:pt x="1274" y="1077"/>
                  <a:pt x="1249" y="1082"/>
                </a:cubicBezTo>
                <a:cubicBezTo>
                  <a:pt x="1242" y="1092"/>
                  <a:pt x="1218" y="1107"/>
                  <a:pt x="1218" y="1107"/>
                </a:cubicBezTo>
                <a:cubicBezTo>
                  <a:pt x="1210" y="1121"/>
                  <a:pt x="1207" y="1129"/>
                  <a:pt x="1193" y="1136"/>
                </a:cubicBezTo>
                <a:cubicBezTo>
                  <a:pt x="1183" y="1150"/>
                  <a:pt x="1181" y="1156"/>
                  <a:pt x="1164" y="1149"/>
                </a:cubicBezTo>
                <a:cubicBezTo>
                  <a:pt x="1155" y="1133"/>
                  <a:pt x="1147" y="1132"/>
                  <a:pt x="1133" y="1124"/>
                </a:cubicBezTo>
                <a:cubicBezTo>
                  <a:pt x="1084" y="1136"/>
                  <a:pt x="1104" y="1112"/>
                  <a:pt x="1076" y="1107"/>
                </a:cubicBezTo>
                <a:cubicBezTo>
                  <a:pt x="1059" y="1104"/>
                  <a:pt x="1045" y="1104"/>
                  <a:pt x="1029" y="1104"/>
                </a:cubicBezTo>
                <a:lnTo>
                  <a:pt x="950" y="1034"/>
                </a:lnTo>
                <a:lnTo>
                  <a:pt x="846" y="971"/>
                </a:lnTo>
                <a:lnTo>
                  <a:pt x="800" y="910"/>
                </a:lnTo>
                <a:lnTo>
                  <a:pt x="780" y="881"/>
                </a:lnTo>
                <a:lnTo>
                  <a:pt x="761" y="850"/>
                </a:lnTo>
                <a:lnTo>
                  <a:pt x="727" y="743"/>
                </a:lnTo>
                <a:lnTo>
                  <a:pt x="683" y="655"/>
                </a:lnTo>
                <a:lnTo>
                  <a:pt x="632" y="585"/>
                </a:lnTo>
                <a:lnTo>
                  <a:pt x="608" y="561"/>
                </a:lnTo>
                <a:lnTo>
                  <a:pt x="596" y="509"/>
                </a:lnTo>
                <a:lnTo>
                  <a:pt x="522" y="442"/>
                </a:lnTo>
                <a:lnTo>
                  <a:pt x="608" y="450"/>
                </a:lnTo>
                <a:cubicBezTo>
                  <a:pt x="649" y="445"/>
                  <a:pt x="666" y="447"/>
                  <a:pt x="651" y="408"/>
                </a:cubicBezTo>
                <a:cubicBezTo>
                  <a:pt x="658" y="393"/>
                  <a:pt x="673" y="393"/>
                  <a:pt x="671" y="381"/>
                </a:cubicBezTo>
                <a:cubicBezTo>
                  <a:pt x="649" y="371"/>
                  <a:pt x="658" y="366"/>
                  <a:pt x="683" y="358"/>
                </a:cubicBezTo>
                <a:cubicBezTo>
                  <a:pt x="680" y="330"/>
                  <a:pt x="673" y="323"/>
                  <a:pt x="705" y="321"/>
                </a:cubicBezTo>
                <a:cubicBezTo>
                  <a:pt x="712" y="319"/>
                  <a:pt x="747" y="306"/>
                  <a:pt x="727" y="296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0" name="Group 1166"/>
          <p:cNvGrpSpPr>
            <a:grpSpLocks/>
          </p:cNvGrpSpPr>
          <p:nvPr/>
        </p:nvGrpSpPr>
        <p:grpSpPr bwMode="auto">
          <a:xfrm rot="-638871">
            <a:off x="517525" y="4914900"/>
            <a:ext cx="849313" cy="915988"/>
            <a:chOff x="173" y="1670"/>
            <a:chExt cx="676" cy="727"/>
          </a:xfrm>
        </p:grpSpPr>
        <p:sp>
          <p:nvSpPr>
            <p:cNvPr id="11" name="Oval 1167"/>
            <p:cNvSpPr>
              <a:spLocks noChangeArrowheads="1"/>
            </p:cNvSpPr>
            <p:nvPr userDrawn="1"/>
          </p:nvSpPr>
          <p:spPr bwMode="gray">
            <a:xfrm>
              <a:off x="442" y="1670"/>
              <a:ext cx="111" cy="10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2" name="Oval 1168"/>
            <p:cNvSpPr>
              <a:spLocks noChangeArrowheads="1"/>
            </p:cNvSpPr>
            <p:nvPr userDrawn="1"/>
          </p:nvSpPr>
          <p:spPr bwMode="gray">
            <a:xfrm>
              <a:off x="276" y="1957"/>
              <a:ext cx="157" cy="14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3" name="Oval 1169"/>
            <p:cNvSpPr>
              <a:spLocks noChangeArrowheads="1"/>
            </p:cNvSpPr>
            <p:nvPr userDrawn="1"/>
          </p:nvSpPr>
          <p:spPr bwMode="gray">
            <a:xfrm>
              <a:off x="569" y="1844"/>
              <a:ext cx="118" cy="11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4" name="Oval 1170"/>
            <p:cNvSpPr>
              <a:spLocks noChangeArrowheads="1"/>
            </p:cNvSpPr>
            <p:nvPr userDrawn="1"/>
          </p:nvSpPr>
          <p:spPr bwMode="gray">
            <a:xfrm>
              <a:off x="321" y="2319"/>
              <a:ext cx="82" cy="7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" name="Line 1171"/>
            <p:cNvSpPr>
              <a:spLocks noChangeShapeType="1"/>
            </p:cNvSpPr>
            <p:nvPr userDrawn="1"/>
          </p:nvSpPr>
          <p:spPr bwMode="gray">
            <a:xfrm>
              <a:off x="354" y="2105"/>
              <a:ext cx="0" cy="21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6" name="Line 1172"/>
            <p:cNvSpPr>
              <a:spLocks noChangeShapeType="1"/>
            </p:cNvSpPr>
            <p:nvPr userDrawn="1"/>
          </p:nvSpPr>
          <p:spPr bwMode="gray">
            <a:xfrm flipV="1">
              <a:off x="413" y="1925"/>
              <a:ext cx="174" cy="5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7" name="Line 1173"/>
            <p:cNvSpPr>
              <a:spLocks noChangeShapeType="1"/>
            </p:cNvSpPr>
            <p:nvPr userDrawn="1"/>
          </p:nvSpPr>
          <p:spPr bwMode="gray">
            <a:xfrm flipH="1" flipV="1">
              <a:off x="524" y="1757"/>
              <a:ext cx="68" cy="9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8" name="Oval 1174"/>
            <p:cNvSpPr>
              <a:spLocks noChangeArrowheads="1"/>
            </p:cNvSpPr>
            <p:nvPr userDrawn="1"/>
          </p:nvSpPr>
          <p:spPr bwMode="gray">
            <a:xfrm>
              <a:off x="766" y="1769"/>
              <a:ext cx="82" cy="7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9" name="Oval 1175"/>
            <p:cNvSpPr>
              <a:spLocks noChangeArrowheads="1"/>
            </p:cNvSpPr>
            <p:nvPr userDrawn="1"/>
          </p:nvSpPr>
          <p:spPr bwMode="gray">
            <a:xfrm>
              <a:off x="653" y="2069"/>
              <a:ext cx="94" cy="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20" name="Line 1176"/>
            <p:cNvSpPr>
              <a:spLocks noChangeShapeType="1"/>
            </p:cNvSpPr>
            <p:nvPr userDrawn="1"/>
          </p:nvSpPr>
          <p:spPr bwMode="gray">
            <a:xfrm>
              <a:off x="652" y="1954"/>
              <a:ext cx="29" cy="1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1" name="Line 1177"/>
            <p:cNvSpPr>
              <a:spLocks noChangeShapeType="1"/>
            </p:cNvSpPr>
            <p:nvPr userDrawn="1"/>
          </p:nvSpPr>
          <p:spPr bwMode="gray">
            <a:xfrm flipV="1">
              <a:off x="686" y="1803"/>
              <a:ext cx="87" cy="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" name="Oval 1178"/>
            <p:cNvSpPr>
              <a:spLocks noChangeArrowheads="1"/>
            </p:cNvSpPr>
            <p:nvPr userDrawn="1"/>
          </p:nvSpPr>
          <p:spPr bwMode="gray">
            <a:xfrm>
              <a:off x="173" y="1838"/>
              <a:ext cx="82" cy="7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23" name="Line 1179"/>
            <p:cNvSpPr>
              <a:spLocks noChangeShapeType="1"/>
            </p:cNvSpPr>
            <p:nvPr userDrawn="1"/>
          </p:nvSpPr>
          <p:spPr bwMode="gray">
            <a:xfrm>
              <a:off x="221" y="1907"/>
              <a:ext cx="6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4" name="Line 1180"/>
            <p:cNvSpPr>
              <a:spLocks noChangeShapeType="1"/>
            </p:cNvSpPr>
            <p:nvPr userDrawn="1"/>
          </p:nvSpPr>
          <p:spPr bwMode="gray">
            <a:xfrm flipH="1">
              <a:off x="549" y="2132"/>
              <a:ext cx="128" cy="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5" name="Oval 1181"/>
            <p:cNvSpPr>
              <a:spLocks noChangeArrowheads="1"/>
            </p:cNvSpPr>
            <p:nvPr userDrawn="1"/>
          </p:nvSpPr>
          <p:spPr bwMode="gray">
            <a:xfrm>
              <a:off x="492" y="2134"/>
              <a:ext cx="82" cy="7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26" name="Line 1182"/>
            <p:cNvSpPr>
              <a:spLocks noChangeShapeType="1"/>
            </p:cNvSpPr>
            <p:nvPr userDrawn="1"/>
          </p:nvSpPr>
          <p:spPr bwMode="gray">
            <a:xfrm>
              <a:off x="726" y="2147"/>
              <a:ext cx="29" cy="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7" name="Oval 1183"/>
            <p:cNvSpPr>
              <a:spLocks noChangeArrowheads="1"/>
            </p:cNvSpPr>
            <p:nvPr userDrawn="1"/>
          </p:nvSpPr>
          <p:spPr bwMode="gray">
            <a:xfrm>
              <a:off x="739" y="2189"/>
              <a:ext cx="82" cy="7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28" name="Freeform 1301"/>
          <p:cNvSpPr>
            <a:spLocks/>
          </p:cNvSpPr>
          <p:nvPr/>
        </p:nvSpPr>
        <p:spPr bwMode="gray">
          <a:xfrm>
            <a:off x="1328738" y="5622925"/>
            <a:ext cx="466725" cy="1235075"/>
          </a:xfrm>
          <a:custGeom>
            <a:avLst/>
            <a:gdLst/>
            <a:ahLst/>
            <a:cxnLst>
              <a:cxn ang="0">
                <a:pos x="543" y="7"/>
              </a:cxn>
              <a:cxn ang="0">
                <a:pos x="356" y="148"/>
              </a:cxn>
              <a:cxn ang="0">
                <a:pos x="363" y="289"/>
              </a:cxn>
              <a:cxn ang="0">
                <a:pos x="414" y="355"/>
              </a:cxn>
              <a:cxn ang="0">
                <a:pos x="443" y="418"/>
              </a:cxn>
              <a:cxn ang="0">
                <a:pos x="393" y="496"/>
              </a:cxn>
              <a:cxn ang="0">
                <a:pos x="159" y="631"/>
              </a:cxn>
              <a:cxn ang="0">
                <a:pos x="134" y="750"/>
              </a:cxn>
              <a:cxn ang="0">
                <a:pos x="110" y="865"/>
              </a:cxn>
              <a:cxn ang="0">
                <a:pos x="42" y="1006"/>
              </a:cxn>
              <a:cxn ang="0">
                <a:pos x="15" y="1399"/>
              </a:cxn>
              <a:cxn ang="0">
                <a:pos x="41" y="1617"/>
              </a:cxn>
              <a:cxn ang="0">
                <a:pos x="75" y="1599"/>
              </a:cxn>
              <a:cxn ang="0">
                <a:pos x="107" y="1585"/>
              </a:cxn>
              <a:cxn ang="0">
                <a:pos x="147" y="1501"/>
              </a:cxn>
              <a:cxn ang="0">
                <a:pos x="207" y="1303"/>
              </a:cxn>
              <a:cxn ang="0">
                <a:pos x="260" y="1122"/>
              </a:cxn>
              <a:cxn ang="0">
                <a:pos x="284" y="997"/>
              </a:cxn>
              <a:cxn ang="0">
                <a:pos x="306" y="1332"/>
              </a:cxn>
              <a:cxn ang="0">
                <a:pos x="270" y="1558"/>
              </a:cxn>
              <a:cxn ang="0">
                <a:pos x="314" y="1815"/>
              </a:cxn>
              <a:cxn ang="0">
                <a:pos x="336" y="1932"/>
              </a:cxn>
              <a:cxn ang="0">
                <a:pos x="423" y="2401"/>
              </a:cxn>
              <a:cxn ang="0">
                <a:pos x="462" y="2778"/>
              </a:cxn>
              <a:cxn ang="0">
                <a:pos x="501" y="3094"/>
              </a:cxn>
              <a:cxn ang="0">
                <a:pos x="492" y="3127"/>
              </a:cxn>
              <a:cxn ang="0">
                <a:pos x="530" y="3256"/>
              </a:cxn>
              <a:cxn ang="0">
                <a:pos x="665" y="3141"/>
              </a:cxn>
              <a:cxn ang="0">
                <a:pos x="710" y="3049"/>
              </a:cxn>
              <a:cxn ang="0">
                <a:pos x="657" y="2688"/>
              </a:cxn>
              <a:cxn ang="0">
                <a:pos x="687" y="2455"/>
              </a:cxn>
              <a:cxn ang="0">
                <a:pos x="683" y="2068"/>
              </a:cxn>
              <a:cxn ang="0">
                <a:pos x="686" y="1854"/>
              </a:cxn>
              <a:cxn ang="0">
                <a:pos x="713" y="2164"/>
              </a:cxn>
              <a:cxn ang="0">
                <a:pos x="722" y="2548"/>
              </a:cxn>
              <a:cxn ang="0">
                <a:pos x="728" y="3078"/>
              </a:cxn>
              <a:cxn ang="0">
                <a:pos x="738" y="3207"/>
              </a:cxn>
              <a:cxn ang="0">
                <a:pos x="797" y="3255"/>
              </a:cxn>
              <a:cxn ang="0">
                <a:pos x="978" y="3276"/>
              </a:cxn>
              <a:cxn ang="0">
                <a:pos x="918" y="3151"/>
              </a:cxn>
              <a:cxn ang="0">
                <a:pos x="965" y="3108"/>
              </a:cxn>
              <a:cxn ang="0">
                <a:pos x="987" y="2605"/>
              </a:cxn>
              <a:cxn ang="0">
                <a:pos x="1037" y="2418"/>
              </a:cxn>
              <a:cxn ang="0">
                <a:pos x="1209" y="2361"/>
              </a:cxn>
              <a:cxn ang="0">
                <a:pos x="1241" y="2023"/>
              </a:cxn>
              <a:cxn ang="0">
                <a:pos x="1147" y="1809"/>
              </a:cxn>
              <a:cxn ang="0">
                <a:pos x="1149" y="1762"/>
              </a:cxn>
              <a:cxn ang="0">
                <a:pos x="1095" y="1630"/>
              </a:cxn>
              <a:cxn ang="0">
                <a:pos x="1118" y="1482"/>
              </a:cxn>
              <a:cxn ang="0">
                <a:pos x="974" y="546"/>
              </a:cxn>
              <a:cxn ang="0">
                <a:pos x="698" y="459"/>
              </a:cxn>
              <a:cxn ang="0">
                <a:pos x="642" y="343"/>
              </a:cxn>
              <a:cxn ang="0">
                <a:pos x="689" y="274"/>
              </a:cxn>
              <a:cxn ang="0">
                <a:pos x="644" y="69"/>
              </a:cxn>
            </a:cxnLst>
            <a:rect l="0" t="0" r="r" b="b"/>
            <a:pathLst>
              <a:path w="1241" h="3280">
                <a:moveTo>
                  <a:pt x="606" y="43"/>
                </a:moveTo>
                <a:cubicBezTo>
                  <a:pt x="589" y="33"/>
                  <a:pt x="575" y="7"/>
                  <a:pt x="543" y="7"/>
                </a:cubicBezTo>
                <a:cubicBezTo>
                  <a:pt x="500" y="0"/>
                  <a:pt x="448" y="29"/>
                  <a:pt x="416" y="45"/>
                </a:cubicBezTo>
                <a:cubicBezTo>
                  <a:pt x="385" y="68"/>
                  <a:pt x="364" y="116"/>
                  <a:pt x="356" y="148"/>
                </a:cubicBezTo>
                <a:cubicBezTo>
                  <a:pt x="348" y="180"/>
                  <a:pt x="369" y="216"/>
                  <a:pt x="368" y="240"/>
                </a:cubicBezTo>
                <a:cubicBezTo>
                  <a:pt x="369" y="263"/>
                  <a:pt x="359" y="272"/>
                  <a:pt x="363" y="289"/>
                </a:cubicBezTo>
                <a:cubicBezTo>
                  <a:pt x="368" y="306"/>
                  <a:pt x="379" y="326"/>
                  <a:pt x="393" y="343"/>
                </a:cubicBezTo>
                <a:lnTo>
                  <a:pt x="414" y="355"/>
                </a:lnTo>
                <a:lnTo>
                  <a:pt x="435" y="397"/>
                </a:lnTo>
                <a:lnTo>
                  <a:pt x="443" y="418"/>
                </a:lnTo>
                <a:lnTo>
                  <a:pt x="446" y="448"/>
                </a:lnTo>
                <a:lnTo>
                  <a:pt x="393" y="496"/>
                </a:lnTo>
                <a:lnTo>
                  <a:pt x="261" y="565"/>
                </a:lnTo>
                <a:cubicBezTo>
                  <a:pt x="222" y="587"/>
                  <a:pt x="178" y="611"/>
                  <a:pt x="159" y="631"/>
                </a:cubicBezTo>
                <a:cubicBezTo>
                  <a:pt x="152" y="659"/>
                  <a:pt x="146" y="688"/>
                  <a:pt x="146" y="688"/>
                </a:cubicBezTo>
                <a:lnTo>
                  <a:pt x="134" y="750"/>
                </a:lnTo>
                <a:lnTo>
                  <a:pt x="111" y="823"/>
                </a:lnTo>
                <a:lnTo>
                  <a:pt x="110" y="865"/>
                </a:lnTo>
                <a:lnTo>
                  <a:pt x="59" y="930"/>
                </a:lnTo>
                <a:lnTo>
                  <a:pt x="42" y="1006"/>
                </a:lnTo>
                <a:cubicBezTo>
                  <a:pt x="24" y="1059"/>
                  <a:pt x="8" y="1154"/>
                  <a:pt x="0" y="1218"/>
                </a:cubicBezTo>
                <a:lnTo>
                  <a:pt x="15" y="1399"/>
                </a:lnTo>
                <a:lnTo>
                  <a:pt x="14" y="1531"/>
                </a:lnTo>
                <a:cubicBezTo>
                  <a:pt x="18" y="1567"/>
                  <a:pt x="26" y="1620"/>
                  <a:pt x="41" y="1617"/>
                </a:cubicBezTo>
                <a:cubicBezTo>
                  <a:pt x="56" y="1614"/>
                  <a:pt x="55" y="1564"/>
                  <a:pt x="62" y="1560"/>
                </a:cubicBezTo>
                <a:cubicBezTo>
                  <a:pt x="68" y="1557"/>
                  <a:pt x="69" y="1597"/>
                  <a:pt x="75" y="1599"/>
                </a:cubicBezTo>
                <a:cubicBezTo>
                  <a:pt x="83" y="1603"/>
                  <a:pt x="93" y="1572"/>
                  <a:pt x="98" y="1570"/>
                </a:cubicBezTo>
                <a:cubicBezTo>
                  <a:pt x="103" y="1568"/>
                  <a:pt x="103" y="1585"/>
                  <a:pt x="107" y="1585"/>
                </a:cubicBezTo>
                <a:cubicBezTo>
                  <a:pt x="111" y="1585"/>
                  <a:pt x="118" y="1583"/>
                  <a:pt x="125" y="1569"/>
                </a:cubicBezTo>
                <a:lnTo>
                  <a:pt x="147" y="1501"/>
                </a:lnTo>
                <a:lnTo>
                  <a:pt x="159" y="1399"/>
                </a:lnTo>
                <a:lnTo>
                  <a:pt x="207" y="1303"/>
                </a:lnTo>
                <a:lnTo>
                  <a:pt x="207" y="1207"/>
                </a:lnTo>
                <a:lnTo>
                  <a:pt x="260" y="1122"/>
                </a:lnTo>
                <a:lnTo>
                  <a:pt x="258" y="1041"/>
                </a:lnTo>
                <a:lnTo>
                  <a:pt x="284" y="997"/>
                </a:lnTo>
                <a:lnTo>
                  <a:pt x="314" y="1212"/>
                </a:lnTo>
                <a:lnTo>
                  <a:pt x="306" y="1332"/>
                </a:lnTo>
                <a:lnTo>
                  <a:pt x="269" y="1500"/>
                </a:lnTo>
                <a:lnTo>
                  <a:pt x="270" y="1558"/>
                </a:lnTo>
                <a:lnTo>
                  <a:pt x="225" y="1804"/>
                </a:lnTo>
                <a:lnTo>
                  <a:pt x="314" y="1815"/>
                </a:lnTo>
                <a:lnTo>
                  <a:pt x="320" y="1905"/>
                </a:lnTo>
                <a:lnTo>
                  <a:pt x="336" y="1932"/>
                </a:lnTo>
                <a:cubicBezTo>
                  <a:pt x="336" y="1932"/>
                  <a:pt x="350" y="2065"/>
                  <a:pt x="365" y="2199"/>
                </a:cubicBezTo>
                <a:cubicBezTo>
                  <a:pt x="393" y="2347"/>
                  <a:pt x="387" y="2329"/>
                  <a:pt x="423" y="2401"/>
                </a:cubicBezTo>
                <a:cubicBezTo>
                  <a:pt x="416" y="2451"/>
                  <a:pt x="425" y="2451"/>
                  <a:pt x="428" y="2523"/>
                </a:cubicBezTo>
                <a:cubicBezTo>
                  <a:pt x="437" y="2646"/>
                  <a:pt x="459" y="2717"/>
                  <a:pt x="462" y="2778"/>
                </a:cubicBezTo>
                <a:cubicBezTo>
                  <a:pt x="470" y="2844"/>
                  <a:pt x="467" y="2867"/>
                  <a:pt x="474" y="2920"/>
                </a:cubicBezTo>
                <a:cubicBezTo>
                  <a:pt x="488" y="3006"/>
                  <a:pt x="495" y="3062"/>
                  <a:pt x="501" y="3094"/>
                </a:cubicBezTo>
                <a:lnTo>
                  <a:pt x="521" y="3094"/>
                </a:lnTo>
                <a:lnTo>
                  <a:pt x="492" y="3127"/>
                </a:lnTo>
                <a:lnTo>
                  <a:pt x="467" y="3214"/>
                </a:lnTo>
                <a:cubicBezTo>
                  <a:pt x="473" y="3235"/>
                  <a:pt x="497" y="3253"/>
                  <a:pt x="530" y="3256"/>
                </a:cubicBezTo>
                <a:cubicBezTo>
                  <a:pt x="606" y="3256"/>
                  <a:pt x="647" y="3251"/>
                  <a:pt x="665" y="3229"/>
                </a:cubicBezTo>
                <a:lnTo>
                  <a:pt x="665" y="3141"/>
                </a:lnTo>
                <a:lnTo>
                  <a:pt x="696" y="3108"/>
                </a:lnTo>
                <a:lnTo>
                  <a:pt x="710" y="3049"/>
                </a:lnTo>
                <a:lnTo>
                  <a:pt x="648" y="2791"/>
                </a:lnTo>
                <a:lnTo>
                  <a:pt x="657" y="2688"/>
                </a:lnTo>
                <a:lnTo>
                  <a:pt x="675" y="2622"/>
                </a:lnTo>
                <a:lnTo>
                  <a:pt x="687" y="2455"/>
                </a:lnTo>
                <a:lnTo>
                  <a:pt x="687" y="2263"/>
                </a:lnTo>
                <a:lnTo>
                  <a:pt x="683" y="2068"/>
                </a:lnTo>
                <a:lnTo>
                  <a:pt x="675" y="1926"/>
                </a:lnTo>
                <a:lnTo>
                  <a:pt x="686" y="1854"/>
                </a:lnTo>
                <a:lnTo>
                  <a:pt x="713" y="2025"/>
                </a:lnTo>
                <a:lnTo>
                  <a:pt x="713" y="2164"/>
                </a:lnTo>
                <a:lnTo>
                  <a:pt x="735" y="2359"/>
                </a:lnTo>
                <a:lnTo>
                  <a:pt x="722" y="2548"/>
                </a:lnTo>
                <a:lnTo>
                  <a:pt x="725" y="2836"/>
                </a:lnTo>
                <a:lnTo>
                  <a:pt x="728" y="3078"/>
                </a:lnTo>
                <a:lnTo>
                  <a:pt x="737" y="3166"/>
                </a:lnTo>
                <a:lnTo>
                  <a:pt x="738" y="3207"/>
                </a:lnTo>
                <a:lnTo>
                  <a:pt x="749" y="3252"/>
                </a:lnTo>
                <a:lnTo>
                  <a:pt x="797" y="3255"/>
                </a:lnTo>
                <a:lnTo>
                  <a:pt x="804" y="3277"/>
                </a:lnTo>
                <a:cubicBezTo>
                  <a:pt x="834" y="3280"/>
                  <a:pt x="881" y="3277"/>
                  <a:pt x="978" y="3276"/>
                </a:cubicBezTo>
                <a:cubicBezTo>
                  <a:pt x="999" y="3264"/>
                  <a:pt x="995" y="3232"/>
                  <a:pt x="995" y="3232"/>
                </a:cubicBezTo>
                <a:lnTo>
                  <a:pt x="918" y="3151"/>
                </a:lnTo>
                <a:lnTo>
                  <a:pt x="899" y="3099"/>
                </a:lnTo>
                <a:lnTo>
                  <a:pt x="965" y="3108"/>
                </a:lnTo>
                <a:lnTo>
                  <a:pt x="989" y="2794"/>
                </a:lnTo>
                <a:lnTo>
                  <a:pt x="987" y="2605"/>
                </a:lnTo>
                <a:lnTo>
                  <a:pt x="978" y="2428"/>
                </a:lnTo>
                <a:lnTo>
                  <a:pt x="1037" y="2418"/>
                </a:lnTo>
                <a:lnTo>
                  <a:pt x="1149" y="2429"/>
                </a:lnTo>
                <a:lnTo>
                  <a:pt x="1209" y="2361"/>
                </a:lnTo>
                <a:lnTo>
                  <a:pt x="1229" y="2169"/>
                </a:lnTo>
                <a:lnTo>
                  <a:pt x="1241" y="2023"/>
                </a:lnTo>
                <a:lnTo>
                  <a:pt x="1217" y="1815"/>
                </a:lnTo>
                <a:lnTo>
                  <a:pt x="1147" y="1809"/>
                </a:lnTo>
                <a:cubicBezTo>
                  <a:pt x="1132" y="1804"/>
                  <a:pt x="1125" y="1791"/>
                  <a:pt x="1125" y="1783"/>
                </a:cubicBezTo>
                <a:cubicBezTo>
                  <a:pt x="1125" y="1774"/>
                  <a:pt x="1143" y="1769"/>
                  <a:pt x="1149" y="1762"/>
                </a:cubicBezTo>
                <a:cubicBezTo>
                  <a:pt x="1155" y="1755"/>
                  <a:pt x="1165" y="1769"/>
                  <a:pt x="1160" y="1741"/>
                </a:cubicBezTo>
                <a:cubicBezTo>
                  <a:pt x="1139" y="1666"/>
                  <a:pt x="1102" y="1687"/>
                  <a:pt x="1095" y="1630"/>
                </a:cubicBezTo>
                <a:lnTo>
                  <a:pt x="1122" y="1624"/>
                </a:lnTo>
                <a:lnTo>
                  <a:pt x="1118" y="1482"/>
                </a:lnTo>
                <a:cubicBezTo>
                  <a:pt x="1108" y="1353"/>
                  <a:pt x="1083" y="1003"/>
                  <a:pt x="1059" y="847"/>
                </a:cubicBezTo>
                <a:cubicBezTo>
                  <a:pt x="1035" y="727"/>
                  <a:pt x="1002" y="666"/>
                  <a:pt x="974" y="546"/>
                </a:cubicBezTo>
                <a:cubicBezTo>
                  <a:pt x="926" y="516"/>
                  <a:pt x="827" y="498"/>
                  <a:pt x="779" y="480"/>
                </a:cubicBezTo>
                <a:lnTo>
                  <a:pt x="698" y="459"/>
                </a:lnTo>
                <a:lnTo>
                  <a:pt x="642" y="409"/>
                </a:lnTo>
                <a:lnTo>
                  <a:pt x="642" y="343"/>
                </a:lnTo>
                <a:lnTo>
                  <a:pt x="656" y="316"/>
                </a:lnTo>
                <a:cubicBezTo>
                  <a:pt x="664" y="305"/>
                  <a:pt x="687" y="292"/>
                  <a:pt x="689" y="274"/>
                </a:cubicBezTo>
                <a:cubicBezTo>
                  <a:pt x="694" y="238"/>
                  <a:pt x="684" y="214"/>
                  <a:pt x="669" y="208"/>
                </a:cubicBezTo>
                <a:cubicBezTo>
                  <a:pt x="665" y="130"/>
                  <a:pt x="657" y="102"/>
                  <a:pt x="644" y="69"/>
                </a:cubicBezTo>
                <a:lnTo>
                  <a:pt x="606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9" name="Freeform 1304"/>
          <p:cNvSpPr>
            <a:spLocks/>
          </p:cNvSpPr>
          <p:nvPr/>
        </p:nvSpPr>
        <p:spPr bwMode="gray">
          <a:xfrm>
            <a:off x="1373188" y="5099050"/>
            <a:ext cx="1763712" cy="1758950"/>
          </a:xfrm>
          <a:custGeom>
            <a:avLst/>
            <a:gdLst/>
            <a:ahLst/>
            <a:cxnLst>
              <a:cxn ang="0">
                <a:pos x="1020" y="21"/>
              </a:cxn>
              <a:cxn ang="0">
                <a:pos x="978" y="12"/>
              </a:cxn>
              <a:cxn ang="0">
                <a:pos x="949" y="4"/>
              </a:cxn>
              <a:cxn ang="0">
                <a:pos x="868" y="12"/>
              </a:cxn>
              <a:cxn ang="0">
                <a:pos x="813" y="54"/>
              </a:cxn>
              <a:cxn ang="0">
                <a:pos x="818" y="80"/>
              </a:cxn>
              <a:cxn ang="0">
                <a:pos x="827" y="141"/>
              </a:cxn>
              <a:cxn ang="0">
                <a:pos x="848" y="204"/>
              </a:cxn>
              <a:cxn ang="0">
                <a:pos x="857" y="242"/>
              </a:cxn>
              <a:cxn ang="0">
                <a:pos x="845" y="270"/>
              </a:cxn>
              <a:cxn ang="0">
                <a:pos x="751" y="303"/>
              </a:cxn>
              <a:cxn ang="0">
                <a:pos x="708" y="340"/>
              </a:cxn>
              <a:cxn ang="0">
                <a:pos x="694" y="410"/>
              </a:cxn>
              <a:cxn ang="0">
                <a:pos x="676" y="438"/>
              </a:cxn>
              <a:cxn ang="0">
                <a:pos x="630" y="486"/>
              </a:cxn>
              <a:cxn ang="0">
                <a:pos x="595" y="508"/>
              </a:cxn>
              <a:cxn ang="0">
                <a:pos x="524" y="482"/>
              </a:cxn>
              <a:cxn ang="0">
                <a:pos x="485" y="455"/>
              </a:cxn>
              <a:cxn ang="0">
                <a:pos x="442" y="414"/>
              </a:cxn>
              <a:cxn ang="0">
                <a:pos x="357" y="423"/>
              </a:cxn>
              <a:cxn ang="0">
                <a:pos x="0" y="291"/>
              </a:cxn>
              <a:cxn ang="0">
                <a:pos x="345" y="445"/>
              </a:cxn>
              <a:cxn ang="0">
                <a:pos x="380" y="495"/>
              </a:cxn>
              <a:cxn ang="0">
                <a:pos x="439" y="532"/>
              </a:cxn>
              <a:cxn ang="0">
                <a:pos x="460" y="578"/>
              </a:cxn>
              <a:cxn ang="0">
                <a:pos x="488" y="602"/>
              </a:cxn>
              <a:cxn ang="0">
                <a:pos x="607" y="654"/>
              </a:cxn>
              <a:cxn ang="0">
                <a:pos x="680" y="621"/>
              </a:cxn>
              <a:cxn ang="0">
                <a:pos x="726" y="602"/>
              </a:cxn>
              <a:cxn ang="0">
                <a:pos x="747" y="569"/>
              </a:cxn>
              <a:cxn ang="0">
                <a:pos x="772" y="534"/>
              </a:cxn>
              <a:cxn ang="0">
                <a:pos x="790" y="551"/>
              </a:cxn>
              <a:cxn ang="0">
                <a:pos x="751" y="560"/>
              </a:cxn>
              <a:cxn ang="0">
                <a:pos x="793" y="591"/>
              </a:cxn>
              <a:cxn ang="0">
                <a:pos x="779" y="632"/>
              </a:cxn>
              <a:cxn ang="0">
                <a:pos x="770" y="689"/>
              </a:cxn>
              <a:cxn ang="0">
                <a:pos x="703" y="741"/>
              </a:cxn>
              <a:cxn ang="0">
                <a:pos x="694" y="820"/>
              </a:cxn>
              <a:cxn ang="0">
                <a:pos x="680" y="874"/>
              </a:cxn>
              <a:cxn ang="0">
                <a:pos x="662" y="918"/>
              </a:cxn>
              <a:cxn ang="0">
                <a:pos x="657" y="977"/>
              </a:cxn>
              <a:cxn ang="0">
                <a:pos x="639" y="1025"/>
              </a:cxn>
              <a:cxn ang="0">
                <a:pos x="621" y="1108"/>
              </a:cxn>
              <a:cxn ang="0">
                <a:pos x="891" y="1023"/>
              </a:cxn>
              <a:cxn ang="0">
                <a:pos x="974" y="1104"/>
              </a:cxn>
              <a:cxn ang="0">
                <a:pos x="1201" y="938"/>
              </a:cxn>
              <a:cxn ang="0">
                <a:pos x="1169" y="787"/>
              </a:cxn>
              <a:cxn ang="0">
                <a:pos x="1157" y="700"/>
              </a:cxn>
              <a:cxn ang="0">
                <a:pos x="1212" y="696"/>
              </a:cxn>
              <a:cxn ang="0">
                <a:pos x="1260" y="650"/>
              </a:cxn>
              <a:cxn ang="0">
                <a:pos x="1265" y="608"/>
              </a:cxn>
              <a:cxn ang="0">
                <a:pos x="1254" y="503"/>
              </a:cxn>
              <a:cxn ang="0">
                <a:pos x="1260" y="466"/>
              </a:cxn>
              <a:cxn ang="0">
                <a:pos x="1187" y="287"/>
              </a:cxn>
              <a:cxn ang="0">
                <a:pos x="1084" y="255"/>
              </a:cxn>
              <a:cxn ang="0">
                <a:pos x="1045" y="213"/>
              </a:cxn>
              <a:cxn ang="0">
                <a:pos x="1061" y="196"/>
              </a:cxn>
              <a:cxn ang="0">
                <a:pos x="1061" y="119"/>
              </a:cxn>
              <a:cxn ang="0">
                <a:pos x="1052" y="63"/>
              </a:cxn>
              <a:cxn ang="0">
                <a:pos x="1038" y="41"/>
              </a:cxn>
            </a:cxnLst>
            <a:rect l="0" t="0" r="r" b="b"/>
            <a:pathLst>
              <a:path w="1265" h="1108">
                <a:moveTo>
                  <a:pt x="1040" y="4"/>
                </a:moveTo>
                <a:cubicBezTo>
                  <a:pt x="1037" y="0"/>
                  <a:pt x="1026" y="21"/>
                  <a:pt x="1020" y="21"/>
                </a:cubicBezTo>
                <a:lnTo>
                  <a:pt x="1004" y="4"/>
                </a:lnTo>
                <a:lnTo>
                  <a:pt x="978" y="12"/>
                </a:lnTo>
                <a:lnTo>
                  <a:pt x="960" y="12"/>
                </a:lnTo>
                <a:lnTo>
                  <a:pt x="949" y="4"/>
                </a:lnTo>
                <a:lnTo>
                  <a:pt x="914" y="6"/>
                </a:lnTo>
                <a:lnTo>
                  <a:pt x="868" y="12"/>
                </a:lnTo>
                <a:lnTo>
                  <a:pt x="852" y="28"/>
                </a:lnTo>
                <a:lnTo>
                  <a:pt x="813" y="54"/>
                </a:lnTo>
                <a:lnTo>
                  <a:pt x="820" y="67"/>
                </a:lnTo>
                <a:lnTo>
                  <a:pt x="818" y="80"/>
                </a:lnTo>
                <a:lnTo>
                  <a:pt x="827" y="113"/>
                </a:lnTo>
                <a:lnTo>
                  <a:pt x="827" y="141"/>
                </a:lnTo>
                <a:lnTo>
                  <a:pt x="834" y="170"/>
                </a:lnTo>
                <a:lnTo>
                  <a:pt x="848" y="204"/>
                </a:lnTo>
                <a:lnTo>
                  <a:pt x="850" y="220"/>
                </a:lnTo>
                <a:lnTo>
                  <a:pt x="857" y="242"/>
                </a:lnTo>
                <a:lnTo>
                  <a:pt x="859" y="255"/>
                </a:lnTo>
                <a:lnTo>
                  <a:pt x="845" y="270"/>
                </a:lnTo>
                <a:lnTo>
                  <a:pt x="788" y="287"/>
                </a:lnTo>
                <a:lnTo>
                  <a:pt x="751" y="303"/>
                </a:lnTo>
                <a:cubicBezTo>
                  <a:pt x="740" y="307"/>
                  <a:pt x="724" y="308"/>
                  <a:pt x="717" y="314"/>
                </a:cubicBezTo>
                <a:cubicBezTo>
                  <a:pt x="710" y="319"/>
                  <a:pt x="708" y="330"/>
                  <a:pt x="708" y="340"/>
                </a:cubicBezTo>
                <a:lnTo>
                  <a:pt x="712" y="377"/>
                </a:lnTo>
                <a:lnTo>
                  <a:pt x="694" y="410"/>
                </a:lnTo>
                <a:lnTo>
                  <a:pt x="692" y="425"/>
                </a:lnTo>
                <a:lnTo>
                  <a:pt x="676" y="438"/>
                </a:lnTo>
                <a:lnTo>
                  <a:pt x="664" y="460"/>
                </a:lnTo>
                <a:lnTo>
                  <a:pt x="630" y="486"/>
                </a:lnTo>
                <a:lnTo>
                  <a:pt x="618" y="508"/>
                </a:lnTo>
                <a:lnTo>
                  <a:pt x="595" y="508"/>
                </a:lnTo>
                <a:lnTo>
                  <a:pt x="549" y="495"/>
                </a:lnTo>
                <a:lnTo>
                  <a:pt x="524" y="482"/>
                </a:lnTo>
                <a:lnTo>
                  <a:pt x="504" y="466"/>
                </a:lnTo>
                <a:lnTo>
                  <a:pt x="485" y="455"/>
                </a:lnTo>
                <a:lnTo>
                  <a:pt x="465" y="429"/>
                </a:lnTo>
                <a:lnTo>
                  <a:pt x="442" y="414"/>
                </a:lnTo>
                <a:lnTo>
                  <a:pt x="400" y="414"/>
                </a:lnTo>
                <a:lnTo>
                  <a:pt x="357" y="423"/>
                </a:lnTo>
                <a:lnTo>
                  <a:pt x="293" y="407"/>
                </a:lnTo>
                <a:lnTo>
                  <a:pt x="0" y="291"/>
                </a:lnTo>
                <a:lnTo>
                  <a:pt x="0" y="271"/>
                </a:lnTo>
                <a:lnTo>
                  <a:pt x="345" y="445"/>
                </a:lnTo>
                <a:lnTo>
                  <a:pt x="352" y="464"/>
                </a:lnTo>
                <a:lnTo>
                  <a:pt x="380" y="495"/>
                </a:lnTo>
                <a:lnTo>
                  <a:pt x="449" y="521"/>
                </a:lnTo>
                <a:lnTo>
                  <a:pt x="439" y="532"/>
                </a:lnTo>
                <a:lnTo>
                  <a:pt x="444" y="547"/>
                </a:lnTo>
                <a:lnTo>
                  <a:pt x="460" y="578"/>
                </a:lnTo>
                <a:lnTo>
                  <a:pt x="465" y="599"/>
                </a:lnTo>
                <a:lnTo>
                  <a:pt x="488" y="602"/>
                </a:lnTo>
                <a:lnTo>
                  <a:pt x="568" y="645"/>
                </a:lnTo>
                <a:lnTo>
                  <a:pt x="607" y="654"/>
                </a:lnTo>
                <a:lnTo>
                  <a:pt x="641" y="643"/>
                </a:lnTo>
                <a:lnTo>
                  <a:pt x="680" y="621"/>
                </a:lnTo>
                <a:lnTo>
                  <a:pt x="701" y="610"/>
                </a:lnTo>
                <a:lnTo>
                  <a:pt x="726" y="602"/>
                </a:lnTo>
                <a:lnTo>
                  <a:pt x="726" y="582"/>
                </a:lnTo>
                <a:lnTo>
                  <a:pt x="747" y="569"/>
                </a:lnTo>
                <a:lnTo>
                  <a:pt x="754" y="556"/>
                </a:lnTo>
                <a:lnTo>
                  <a:pt x="772" y="534"/>
                </a:lnTo>
                <a:lnTo>
                  <a:pt x="788" y="538"/>
                </a:lnTo>
                <a:lnTo>
                  <a:pt x="790" y="551"/>
                </a:lnTo>
                <a:lnTo>
                  <a:pt x="763" y="551"/>
                </a:lnTo>
                <a:lnTo>
                  <a:pt x="751" y="560"/>
                </a:lnTo>
                <a:lnTo>
                  <a:pt x="790" y="571"/>
                </a:lnTo>
                <a:lnTo>
                  <a:pt x="793" y="591"/>
                </a:lnTo>
                <a:lnTo>
                  <a:pt x="793" y="613"/>
                </a:lnTo>
                <a:lnTo>
                  <a:pt x="779" y="632"/>
                </a:lnTo>
                <a:lnTo>
                  <a:pt x="772" y="665"/>
                </a:lnTo>
                <a:lnTo>
                  <a:pt x="770" y="689"/>
                </a:lnTo>
                <a:cubicBezTo>
                  <a:pt x="764" y="695"/>
                  <a:pt x="746" y="691"/>
                  <a:pt x="735" y="700"/>
                </a:cubicBezTo>
                <a:cubicBezTo>
                  <a:pt x="725" y="709"/>
                  <a:pt x="707" y="729"/>
                  <a:pt x="703" y="741"/>
                </a:cubicBezTo>
                <a:lnTo>
                  <a:pt x="712" y="774"/>
                </a:lnTo>
                <a:lnTo>
                  <a:pt x="694" y="820"/>
                </a:lnTo>
                <a:cubicBezTo>
                  <a:pt x="689" y="832"/>
                  <a:pt x="683" y="840"/>
                  <a:pt x="680" y="848"/>
                </a:cubicBezTo>
                <a:cubicBezTo>
                  <a:pt x="678" y="857"/>
                  <a:pt x="681" y="866"/>
                  <a:pt x="680" y="874"/>
                </a:cubicBezTo>
                <a:lnTo>
                  <a:pt x="676" y="896"/>
                </a:lnTo>
                <a:cubicBezTo>
                  <a:pt x="673" y="904"/>
                  <a:pt x="666" y="909"/>
                  <a:pt x="662" y="918"/>
                </a:cubicBezTo>
                <a:cubicBezTo>
                  <a:pt x="658" y="927"/>
                  <a:pt x="653" y="941"/>
                  <a:pt x="653" y="951"/>
                </a:cubicBezTo>
                <a:lnTo>
                  <a:pt x="657" y="977"/>
                </a:lnTo>
                <a:lnTo>
                  <a:pt x="653" y="1012"/>
                </a:lnTo>
                <a:cubicBezTo>
                  <a:pt x="650" y="1020"/>
                  <a:pt x="640" y="1018"/>
                  <a:pt x="639" y="1025"/>
                </a:cubicBezTo>
                <a:cubicBezTo>
                  <a:pt x="637" y="1032"/>
                  <a:pt x="647" y="1042"/>
                  <a:pt x="644" y="1056"/>
                </a:cubicBezTo>
                <a:lnTo>
                  <a:pt x="621" y="1108"/>
                </a:lnTo>
                <a:lnTo>
                  <a:pt x="866" y="1108"/>
                </a:lnTo>
                <a:lnTo>
                  <a:pt x="891" y="1023"/>
                </a:lnTo>
                <a:lnTo>
                  <a:pt x="930" y="990"/>
                </a:lnTo>
                <a:lnTo>
                  <a:pt x="974" y="1104"/>
                </a:lnTo>
                <a:lnTo>
                  <a:pt x="1217" y="1106"/>
                </a:lnTo>
                <a:lnTo>
                  <a:pt x="1201" y="938"/>
                </a:lnTo>
                <a:lnTo>
                  <a:pt x="1189" y="922"/>
                </a:lnTo>
                <a:lnTo>
                  <a:pt x="1169" y="787"/>
                </a:lnTo>
                <a:lnTo>
                  <a:pt x="1150" y="720"/>
                </a:lnTo>
                <a:lnTo>
                  <a:pt x="1157" y="700"/>
                </a:lnTo>
                <a:lnTo>
                  <a:pt x="1178" y="702"/>
                </a:lnTo>
                <a:lnTo>
                  <a:pt x="1212" y="696"/>
                </a:lnTo>
                <a:lnTo>
                  <a:pt x="1235" y="696"/>
                </a:lnTo>
                <a:cubicBezTo>
                  <a:pt x="1243" y="688"/>
                  <a:pt x="1257" y="662"/>
                  <a:pt x="1260" y="650"/>
                </a:cubicBezTo>
                <a:cubicBezTo>
                  <a:pt x="1264" y="637"/>
                  <a:pt x="1260" y="628"/>
                  <a:pt x="1260" y="621"/>
                </a:cubicBezTo>
                <a:lnTo>
                  <a:pt x="1265" y="608"/>
                </a:lnTo>
                <a:lnTo>
                  <a:pt x="1251" y="543"/>
                </a:lnTo>
                <a:lnTo>
                  <a:pt x="1254" y="503"/>
                </a:lnTo>
                <a:lnTo>
                  <a:pt x="1265" y="484"/>
                </a:lnTo>
                <a:lnTo>
                  <a:pt x="1260" y="466"/>
                </a:lnTo>
                <a:cubicBezTo>
                  <a:pt x="1257" y="438"/>
                  <a:pt x="1259" y="343"/>
                  <a:pt x="1247" y="314"/>
                </a:cubicBezTo>
                <a:cubicBezTo>
                  <a:pt x="1234" y="284"/>
                  <a:pt x="1205" y="294"/>
                  <a:pt x="1187" y="287"/>
                </a:cubicBezTo>
                <a:lnTo>
                  <a:pt x="1134" y="272"/>
                </a:lnTo>
                <a:lnTo>
                  <a:pt x="1084" y="255"/>
                </a:lnTo>
                <a:lnTo>
                  <a:pt x="1033" y="228"/>
                </a:lnTo>
                <a:lnTo>
                  <a:pt x="1045" y="213"/>
                </a:lnTo>
                <a:lnTo>
                  <a:pt x="1045" y="200"/>
                </a:lnTo>
                <a:lnTo>
                  <a:pt x="1061" y="196"/>
                </a:lnTo>
                <a:lnTo>
                  <a:pt x="1068" y="154"/>
                </a:lnTo>
                <a:lnTo>
                  <a:pt x="1061" y="119"/>
                </a:lnTo>
                <a:lnTo>
                  <a:pt x="1052" y="89"/>
                </a:lnTo>
                <a:lnTo>
                  <a:pt x="1052" y="63"/>
                </a:lnTo>
                <a:cubicBezTo>
                  <a:pt x="1053" y="55"/>
                  <a:pt x="1063" y="44"/>
                  <a:pt x="1061" y="41"/>
                </a:cubicBezTo>
                <a:cubicBezTo>
                  <a:pt x="1059" y="37"/>
                  <a:pt x="1041" y="47"/>
                  <a:pt x="1038" y="41"/>
                </a:cubicBezTo>
                <a:cubicBezTo>
                  <a:pt x="1035" y="35"/>
                  <a:pt x="1043" y="7"/>
                  <a:pt x="1040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0" name="Freeform 1309"/>
          <p:cNvSpPr>
            <a:spLocks/>
          </p:cNvSpPr>
          <p:nvPr/>
        </p:nvSpPr>
        <p:spPr bwMode="gray">
          <a:xfrm rot="9869714">
            <a:off x="-55563" y="5688013"/>
            <a:ext cx="798513" cy="949325"/>
          </a:xfrm>
          <a:custGeom>
            <a:avLst/>
            <a:gdLst/>
            <a:ahLst/>
            <a:cxnLst>
              <a:cxn ang="0">
                <a:pos x="196" y="40"/>
              </a:cxn>
              <a:cxn ang="0">
                <a:pos x="77" y="28"/>
              </a:cxn>
              <a:cxn ang="0">
                <a:pos x="16" y="127"/>
              </a:cxn>
              <a:cxn ang="0">
                <a:pos x="29" y="156"/>
              </a:cxn>
              <a:cxn ang="0">
                <a:pos x="95" y="122"/>
              </a:cxn>
              <a:cxn ang="0">
                <a:pos x="71" y="6"/>
              </a:cxn>
              <a:cxn ang="0">
                <a:pos x="125" y="104"/>
              </a:cxn>
              <a:cxn ang="0">
                <a:pos x="207" y="60"/>
              </a:cxn>
              <a:cxn ang="0">
                <a:pos x="221" y="80"/>
              </a:cxn>
              <a:cxn ang="0">
                <a:pos x="39" y="176"/>
              </a:cxn>
              <a:cxn ang="0">
                <a:pos x="43" y="190"/>
              </a:cxn>
              <a:cxn ang="0">
                <a:pos x="85" y="263"/>
              </a:cxn>
              <a:cxn ang="0">
                <a:pos x="221" y="317"/>
              </a:cxn>
              <a:cxn ang="0">
                <a:pos x="260" y="172"/>
              </a:cxn>
              <a:cxn ang="0">
                <a:pos x="196" y="40"/>
              </a:cxn>
            </a:cxnLst>
            <a:rect l="0" t="0" r="r" b="b"/>
            <a:pathLst>
              <a:path w="284" h="338">
                <a:moveTo>
                  <a:pt x="196" y="40"/>
                </a:moveTo>
                <a:cubicBezTo>
                  <a:pt x="174" y="0"/>
                  <a:pt x="105" y="14"/>
                  <a:pt x="77" y="28"/>
                </a:cubicBezTo>
                <a:cubicBezTo>
                  <a:pt x="49" y="41"/>
                  <a:pt x="0" y="87"/>
                  <a:pt x="16" y="127"/>
                </a:cubicBezTo>
                <a:lnTo>
                  <a:pt x="29" y="156"/>
                </a:lnTo>
                <a:lnTo>
                  <a:pt x="95" y="122"/>
                </a:lnTo>
                <a:lnTo>
                  <a:pt x="71" y="6"/>
                </a:lnTo>
                <a:lnTo>
                  <a:pt x="125" y="104"/>
                </a:lnTo>
                <a:lnTo>
                  <a:pt x="207" y="60"/>
                </a:lnTo>
                <a:lnTo>
                  <a:pt x="221" y="80"/>
                </a:lnTo>
                <a:lnTo>
                  <a:pt x="39" y="176"/>
                </a:lnTo>
                <a:lnTo>
                  <a:pt x="43" y="190"/>
                </a:lnTo>
                <a:lnTo>
                  <a:pt x="85" y="263"/>
                </a:lnTo>
                <a:cubicBezTo>
                  <a:pt x="110" y="316"/>
                  <a:pt x="173" y="338"/>
                  <a:pt x="221" y="317"/>
                </a:cubicBezTo>
                <a:cubicBezTo>
                  <a:pt x="270" y="294"/>
                  <a:pt x="284" y="221"/>
                  <a:pt x="260" y="172"/>
                </a:cubicBezTo>
                <a:cubicBezTo>
                  <a:pt x="230" y="107"/>
                  <a:pt x="196" y="40"/>
                  <a:pt x="196" y="40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1" name="Line 1310"/>
          <p:cNvSpPr>
            <a:spLocks noChangeShapeType="1"/>
          </p:cNvSpPr>
          <p:nvPr/>
        </p:nvSpPr>
        <p:spPr bwMode="gray">
          <a:xfrm rot="8285659" flipH="1">
            <a:off x="528638" y="6283325"/>
            <a:ext cx="0" cy="22701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2" name="Freeform 1311"/>
          <p:cNvSpPr>
            <a:spLocks/>
          </p:cNvSpPr>
          <p:nvPr/>
        </p:nvSpPr>
        <p:spPr bwMode="gray">
          <a:xfrm>
            <a:off x="549275" y="5540375"/>
            <a:ext cx="763588" cy="1101725"/>
          </a:xfrm>
          <a:custGeom>
            <a:avLst/>
            <a:gdLst/>
            <a:ahLst/>
            <a:cxnLst>
              <a:cxn ang="0">
                <a:pos x="31" y="594"/>
              </a:cxn>
              <a:cxn ang="0">
                <a:pos x="393" y="664"/>
              </a:cxn>
              <a:cxn ang="0">
                <a:pos x="230" y="264"/>
              </a:cxn>
              <a:cxn ang="0">
                <a:pos x="481" y="0"/>
              </a:cxn>
            </a:cxnLst>
            <a:rect l="0" t="0" r="r" b="b"/>
            <a:pathLst>
              <a:path w="481" h="694">
                <a:moveTo>
                  <a:pt x="31" y="594"/>
                </a:moveTo>
                <a:cubicBezTo>
                  <a:pt x="66" y="687"/>
                  <a:pt x="352" y="694"/>
                  <a:pt x="393" y="664"/>
                </a:cubicBezTo>
                <a:cubicBezTo>
                  <a:pt x="477" y="532"/>
                  <a:pt x="0" y="345"/>
                  <a:pt x="230" y="264"/>
                </a:cubicBezTo>
                <a:cubicBezTo>
                  <a:pt x="460" y="183"/>
                  <a:pt x="433" y="19"/>
                  <a:pt x="481" y="0"/>
                </a:cubicBez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3" name="Freeform 1302"/>
          <p:cNvSpPr>
            <a:spLocks/>
          </p:cNvSpPr>
          <p:nvPr/>
        </p:nvSpPr>
        <p:spPr bwMode="gray">
          <a:xfrm rot="21175831">
            <a:off x="4799013" y="3732213"/>
            <a:ext cx="2774950" cy="3571875"/>
          </a:xfrm>
          <a:custGeom>
            <a:avLst/>
            <a:gdLst/>
            <a:ahLst/>
            <a:cxnLst>
              <a:cxn ang="0">
                <a:pos x="756" y="0"/>
              </a:cxn>
              <a:cxn ang="0">
                <a:pos x="568" y="112"/>
              </a:cxn>
              <a:cxn ang="0">
                <a:pos x="464" y="212"/>
              </a:cxn>
              <a:cxn ang="0">
                <a:pos x="300" y="164"/>
              </a:cxn>
              <a:cxn ang="0">
                <a:pos x="180" y="156"/>
              </a:cxn>
              <a:cxn ang="0">
                <a:pos x="16" y="184"/>
              </a:cxn>
              <a:cxn ang="0">
                <a:pos x="68" y="368"/>
              </a:cxn>
              <a:cxn ang="0">
                <a:pos x="224" y="460"/>
              </a:cxn>
              <a:cxn ang="0">
                <a:pos x="272" y="664"/>
              </a:cxn>
              <a:cxn ang="0">
                <a:pos x="248" y="900"/>
              </a:cxn>
              <a:cxn ang="0">
                <a:pos x="180" y="1072"/>
              </a:cxn>
              <a:cxn ang="0">
                <a:pos x="144" y="1240"/>
              </a:cxn>
              <a:cxn ang="0">
                <a:pos x="236" y="1476"/>
              </a:cxn>
              <a:cxn ang="0">
                <a:pos x="328" y="1556"/>
              </a:cxn>
              <a:cxn ang="0">
                <a:pos x="436" y="1772"/>
              </a:cxn>
              <a:cxn ang="0">
                <a:pos x="452" y="1964"/>
              </a:cxn>
              <a:cxn ang="0">
                <a:pos x="384" y="2196"/>
              </a:cxn>
              <a:cxn ang="0">
                <a:pos x="140" y="2420"/>
              </a:cxn>
              <a:cxn ang="0">
                <a:pos x="64" y="2572"/>
              </a:cxn>
              <a:cxn ang="0">
                <a:pos x="188" y="2848"/>
              </a:cxn>
              <a:cxn ang="0">
                <a:pos x="360" y="2556"/>
              </a:cxn>
              <a:cxn ang="0">
                <a:pos x="680" y="2340"/>
              </a:cxn>
              <a:cxn ang="0">
                <a:pos x="744" y="2076"/>
              </a:cxn>
              <a:cxn ang="0">
                <a:pos x="736" y="1644"/>
              </a:cxn>
              <a:cxn ang="0">
                <a:pos x="756" y="1412"/>
              </a:cxn>
              <a:cxn ang="0">
                <a:pos x="888" y="1304"/>
              </a:cxn>
              <a:cxn ang="0">
                <a:pos x="1060" y="1292"/>
              </a:cxn>
              <a:cxn ang="0">
                <a:pos x="1260" y="1328"/>
              </a:cxn>
              <a:cxn ang="0">
                <a:pos x="1400" y="1380"/>
              </a:cxn>
              <a:cxn ang="0">
                <a:pos x="1672" y="1484"/>
              </a:cxn>
              <a:cxn ang="0">
                <a:pos x="1856" y="1432"/>
              </a:cxn>
              <a:cxn ang="0">
                <a:pos x="1896" y="1148"/>
              </a:cxn>
              <a:cxn ang="0">
                <a:pos x="2032" y="832"/>
              </a:cxn>
              <a:cxn ang="0">
                <a:pos x="2220" y="140"/>
              </a:cxn>
              <a:cxn ang="0">
                <a:pos x="1788" y="108"/>
              </a:cxn>
              <a:cxn ang="0">
                <a:pos x="1724" y="320"/>
              </a:cxn>
              <a:cxn ang="0">
                <a:pos x="1723" y="351"/>
              </a:cxn>
              <a:cxn ang="0">
                <a:pos x="1620" y="548"/>
              </a:cxn>
              <a:cxn ang="0">
                <a:pos x="1700" y="780"/>
              </a:cxn>
              <a:cxn ang="0">
                <a:pos x="1632" y="904"/>
              </a:cxn>
              <a:cxn ang="0">
                <a:pos x="1424" y="952"/>
              </a:cxn>
              <a:cxn ang="0">
                <a:pos x="1216" y="992"/>
              </a:cxn>
              <a:cxn ang="0">
                <a:pos x="992" y="956"/>
              </a:cxn>
              <a:cxn ang="0">
                <a:pos x="876" y="884"/>
              </a:cxn>
              <a:cxn ang="0">
                <a:pos x="928" y="728"/>
              </a:cxn>
              <a:cxn ang="0">
                <a:pos x="1204" y="740"/>
              </a:cxn>
              <a:cxn ang="0">
                <a:pos x="1468" y="592"/>
              </a:cxn>
              <a:cxn ang="0">
                <a:pos x="1592" y="520"/>
              </a:cxn>
              <a:cxn ang="0">
                <a:pos x="1612" y="492"/>
              </a:cxn>
              <a:cxn ang="0">
                <a:pos x="1648" y="376"/>
              </a:cxn>
              <a:cxn ang="0">
                <a:pos x="1584" y="344"/>
              </a:cxn>
              <a:cxn ang="0">
                <a:pos x="1496" y="424"/>
              </a:cxn>
              <a:cxn ang="0">
                <a:pos x="1392" y="492"/>
              </a:cxn>
              <a:cxn ang="0">
                <a:pos x="1300" y="540"/>
              </a:cxn>
              <a:cxn ang="0">
                <a:pos x="1148" y="564"/>
              </a:cxn>
              <a:cxn ang="0">
                <a:pos x="1028" y="500"/>
              </a:cxn>
              <a:cxn ang="0">
                <a:pos x="936" y="388"/>
              </a:cxn>
              <a:cxn ang="0">
                <a:pos x="824" y="344"/>
              </a:cxn>
              <a:cxn ang="0">
                <a:pos x="860" y="212"/>
              </a:cxn>
              <a:cxn ang="0">
                <a:pos x="876" y="96"/>
              </a:cxn>
              <a:cxn ang="0">
                <a:pos x="832" y="20"/>
              </a:cxn>
            </a:cxnLst>
            <a:rect l="0" t="0" r="r" b="b"/>
            <a:pathLst>
              <a:path w="2220" h="2878">
                <a:moveTo>
                  <a:pt x="832" y="20"/>
                </a:moveTo>
                <a:lnTo>
                  <a:pt x="784" y="20"/>
                </a:lnTo>
                <a:lnTo>
                  <a:pt x="756" y="0"/>
                </a:lnTo>
                <a:lnTo>
                  <a:pt x="676" y="20"/>
                </a:lnTo>
                <a:lnTo>
                  <a:pt x="624" y="44"/>
                </a:lnTo>
                <a:lnTo>
                  <a:pt x="568" y="112"/>
                </a:lnTo>
                <a:lnTo>
                  <a:pt x="536" y="164"/>
                </a:lnTo>
                <a:lnTo>
                  <a:pt x="508" y="208"/>
                </a:lnTo>
                <a:lnTo>
                  <a:pt x="464" y="212"/>
                </a:lnTo>
                <a:lnTo>
                  <a:pt x="392" y="164"/>
                </a:lnTo>
                <a:lnTo>
                  <a:pt x="352" y="140"/>
                </a:lnTo>
                <a:lnTo>
                  <a:pt x="300" y="164"/>
                </a:lnTo>
                <a:lnTo>
                  <a:pt x="280" y="184"/>
                </a:lnTo>
                <a:lnTo>
                  <a:pt x="216" y="184"/>
                </a:lnTo>
                <a:lnTo>
                  <a:pt x="180" y="156"/>
                </a:lnTo>
                <a:lnTo>
                  <a:pt x="108" y="152"/>
                </a:lnTo>
                <a:lnTo>
                  <a:pt x="48" y="184"/>
                </a:lnTo>
                <a:lnTo>
                  <a:pt x="16" y="184"/>
                </a:lnTo>
                <a:lnTo>
                  <a:pt x="0" y="264"/>
                </a:lnTo>
                <a:lnTo>
                  <a:pt x="4" y="312"/>
                </a:lnTo>
                <a:lnTo>
                  <a:pt x="68" y="368"/>
                </a:lnTo>
                <a:lnTo>
                  <a:pt x="124" y="408"/>
                </a:lnTo>
                <a:lnTo>
                  <a:pt x="196" y="432"/>
                </a:lnTo>
                <a:lnTo>
                  <a:pt x="224" y="460"/>
                </a:lnTo>
                <a:lnTo>
                  <a:pt x="256" y="588"/>
                </a:lnTo>
                <a:lnTo>
                  <a:pt x="272" y="636"/>
                </a:lnTo>
                <a:lnTo>
                  <a:pt x="272" y="664"/>
                </a:lnTo>
                <a:lnTo>
                  <a:pt x="276" y="724"/>
                </a:lnTo>
                <a:lnTo>
                  <a:pt x="256" y="812"/>
                </a:lnTo>
                <a:lnTo>
                  <a:pt x="248" y="900"/>
                </a:lnTo>
                <a:lnTo>
                  <a:pt x="216" y="964"/>
                </a:lnTo>
                <a:lnTo>
                  <a:pt x="216" y="1012"/>
                </a:lnTo>
                <a:lnTo>
                  <a:pt x="180" y="1072"/>
                </a:lnTo>
                <a:lnTo>
                  <a:pt x="180" y="1100"/>
                </a:lnTo>
                <a:lnTo>
                  <a:pt x="132" y="1160"/>
                </a:lnTo>
                <a:lnTo>
                  <a:pt x="144" y="1240"/>
                </a:lnTo>
                <a:lnTo>
                  <a:pt x="156" y="1296"/>
                </a:lnTo>
                <a:lnTo>
                  <a:pt x="184" y="1372"/>
                </a:lnTo>
                <a:lnTo>
                  <a:pt x="236" y="1476"/>
                </a:lnTo>
                <a:lnTo>
                  <a:pt x="268" y="1500"/>
                </a:lnTo>
                <a:lnTo>
                  <a:pt x="292" y="1500"/>
                </a:lnTo>
                <a:lnTo>
                  <a:pt x="328" y="1556"/>
                </a:lnTo>
                <a:lnTo>
                  <a:pt x="404" y="1640"/>
                </a:lnTo>
                <a:lnTo>
                  <a:pt x="412" y="1716"/>
                </a:lnTo>
                <a:lnTo>
                  <a:pt x="436" y="1772"/>
                </a:lnTo>
                <a:lnTo>
                  <a:pt x="452" y="1796"/>
                </a:lnTo>
                <a:lnTo>
                  <a:pt x="460" y="1824"/>
                </a:lnTo>
                <a:lnTo>
                  <a:pt x="452" y="1964"/>
                </a:lnTo>
                <a:lnTo>
                  <a:pt x="452" y="2152"/>
                </a:lnTo>
                <a:lnTo>
                  <a:pt x="424" y="2196"/>
                </a:lnTo>
                <a:lnTo>
                  <a:pt x="384" y="2196"/>
                </a:lnTo>
                <a:lnTo>
                  <a:pt x="264" y="2276"/>
                </a:lnTo>
                <a:lnTo>
                  <a:pt x="116" y="2392"/>
                </a:lnTo>
                <a:lnTo>
                  <a:pt x="140" y="2420"/>
                </a:lnTo>
                <a:lnTo>
                  <a:pt x="76" y="2420"/>
                </a:lnTo>
                <a:lnTo>
                  <a:pt x="16" y="2472"/>
                </a:lnTo>
                <a:lnTo>
                  <a:pt x="64" y="2572"/>
                </a:lnTo>
                <a:lnTo>
                  <a:pt x="100" y="2708"/>
                </a:lnTo>
                <a:lnTo>
                  <a:pt x="136" y="2828"/>
                </a:lnTo>
                <a:cubicBezTo>
                  <a:pt x="151" y="2851"/>
                  <a:pt x="171" y="2878"/>
                  <a:pt x="188" y="2848"/>
                </a:cubicBezTo>
                <a:cubicBezTo>
                  <a:pt x="213" y="2839"/>
                  <a:pt x="221" y="2698"/>
                  <a:pt x="240" y="2648"/>
                </a:cubicBezTo>
                <a:cubicBezTo>
                  <a:pt x="259" y="2598"/>
                  <a:pt x="280" y="2563"/>
                  <a:pt x="300" y="2548"/>
                </a:cubicBezTo>
                <a:lnTo>
                  <a:pt x="360" y="2556"/>
                </a:lnTo>
                <a:lnTo>
                  <a:pt x="408" y="2484"/>
                </a:lnTo>
                <a:lnTo>
                  <a:pt x="524" y="2420"/>
                </a:lnTo>
                <a:lnTo>
                  <a:pt x="680" y="2340"/>
                </a:lnTo>
                <a:lnTo>
                  <a:pt x="736" y="2224"/>
                </a:lnTo>
                <a:lnTo>
                  <a:pt x="752" y="2144"/>
                </a:lnTo>
                <a:lnTo>
                  <a:pt x="744" y="2076"/>
                </a:lnTo>
                <a:lnTo>
                  <a:pt x="748" y="1972"/>
                </a:lnTo>
                <a:lnTo>
                  <a:pt x="756" y="1720"/>
                </a:lnTo>
                <a:lnTo>
                  <a:pt x="736" y="1644"/>
                </a:lnTo>
                <a:lnTo>
                  <a:pt x="728" y="1584"/>
                </a:lnTo>
                <a:lnTo>
                  <a:pt x="728" y="1500"/>
                </a:lnTo>
                <a:lnTo>
                  <a:pt x="756" y="1412"/>
                </a:lnTo>
                <a:lnTo>
                  <a:pt x="808" y="1412"/>
                </a:lnTo>
                <a:lnTo>
                  <a:pt x="844" y="1332"/>
                </a:lnTo>
                <a:lnTo>
                  <a:pt x="888" y="1304"/>
                </a:lnTo>
                <a:lnTo>
                  <a:pt x="940" y="1320"/>
                </a:lnTo>
                <a:lnTo>
                  <a:pt x="980" y="1308"/>
                </a:lnTo>
                <a:lnTo>
                  <a:pt x="1060" y="1292"/>
                </a:lnTo>
                <a:lnTo>
                  <a:pt x="1164" y="1312"/>
                </a:lnTo>
                <a:lnTo>
                  <a:pt x="1240" y="1304"/>
                </a:lnTo>
                <a:lnTo>
                  <a:pt x="1260" y="1328"/>
                </a:lnTo>
                <a:lnTo>
                  <a:pt x="1312" y="1332"/>
                </a:lnTo>
                <a:lnTo>
                  <a:pt x="1364" y="1360"/>
                </a:lnTo>
                <a:lnTo>
                  <a:pt x="1400" y="1380"/>
                </a:lnTo>
                <a:lnTo>
                  <a:pt x="1488" y="1384"/>
                </a:lnTo>
                <a:lnTo>
                  <a:pt x="1548" y="1460"/>
                </a:lnTo>
                <a:lnTo>
                  <a:pt x="1672" y="1484"/>
                </a:lnTo>
                <a:lnTo>
                  <a:pt x="1744" y="1500"/>
                </a:lnTo>
                <a:lnTo>
                  <a:pt x="1808" y="1488"/>
                </a:lnTo>
                <a:lnTo>
                  <a:pt x="1856" y="1432"/>
                </a:lnTo>
                <a:lnTo>
                  <a:pt x="1908" y="1304"/>
                </a:lnTo>
                <a:lnTo>
                  <a:pt x="1912" y="1228"/>
                </a:lnTo>
                <a:lnTo>
                  <a:pt x="1896" y="1148"/>
                </a:lnTo>
                <a:lnTo>
                  <a:pt x="1932" y="1028"/>
                </a:lnTo>
                <a:lnTo>
                  <a:pt x="1996" y="936"/>
                </a:lnTo>
                <a:lnTo>
                  <a:pt x="2032" y="832"/>
                </a:lnTo>
                <a:lnTo>
                  <a:pt x="2168" y="856"/>
                </a:lnTo>
                <a:lnTo>
                  <a:pt x="2196" y="860"/>
                </a:lnTo>
                <a:lnTo>
                  <a:pt x="2220" y="140"/>
                </a:lnTo>
                <a:lnTo>
                  <a:pt x="2144" y="132"/>
                </a:lnTo>
                <a:lnTo>
                  <a:pt x="1988" y="136"/>
                </a:lnTo>
                <a:lnTo>
                  <a:pt x="1788" y="108"/>
                </a:lnTo>
                <a:lnTo>
                  <a:pt x="1724" y="120"/>
                </a:lnTo>
                <a:lnTo>
                  <a:pt x="1712" y="188"/>
                </a:lnTo>
                <a:lnTo>
                  <a:pt x="1724" y="320"/>
                </a:lnTo>
                <a:lnTo>
                  <a:pt x="1652" y="340"/>
                </a:lnTo>
                <a:lnTo>
                  <a:pt x="1674" y="356"/>
                </a:lnTo>
                <a:lnTo>
                  <a:pt x="1723" y="351"/>
                </a:lnTo>
                <a:lnTo>
                  <a:pt x="1724" y="536"/>
                </a:lnTo>
                <a:lnTo>
                  <a:pt x="1660" y="536"/>
                </a:lnTo>
                <a:lnTo>
                  <a:pt x="1620" y="548"/>
                </a:lnTo>
                <a:lnTo>
                  <a:pt x="1712" y="584"/>
                </a:lnTo>
                <a:lnTo>
                  <a:pt x="1720" y="612"/>
                </a:lnTo>
                <a:lnTo>
                  <a:pt x="1700" y="780"/>
                </a:lnTo>
                <a:lnTo>
                  <a:pt x="1668" y="820"/>
                </a:lnTo>
                <a:lnTo>
                  <a:pt x="1664" y="868"/>
                </a:lnTo>
                <a:lnTo>
                  <a:pt x="1632" y="904"/>
                </a:lnTo>
                <a:lnTo>
                  <a:pt x="1564" y="900"/>
                </a:lnTo>
                <a:lnTo>
                  <a:pt x="1496" y="924"/>
                </a:lnTo>
                <a:lnTo>
                  <a:pt x="1424" y="952"/>
                </a:lnTo>
                <a:lnTo>
                  <a:pt x="1384" y="980"/>
                </a:lnTo>
                <a:lnTo>
                  <a:pt x="1368" y="1008"/>
                </a:lnTo>
                <a:lnTo>
                  <a:pt x="1216" y="992"/>
                </a:lnTo>
                <a:lnTo>
                  <a:pt x="1168" y="956"/>
                </a:lnTo>
                <a:lnTo>
                  <a:pt x="1088" y="956"/>
                </a:lnTo>
                <a:lnTo>
                  <a:pt x="992" y="956"/>
                </a:lnTo>
                <a:lnTo>
                  <a:pt x="924" y="940"/>
                </a:lnTo>
                <a:lnTo>
                  <a:pt x="892" y="924"/>
                </a:lnTo>
                <a:lnTo>
                  <a:pt x="876" y="884"/>
                </a:lnTo>
                <a:lnTo>
                  <a:pt x="888" y="832"/>
                </a:lnTo>
                <a:lnTo>
                  <a:pt x="912" y="784"/>
                </a:lnTo>
                <a:lnTo>
                  <a:pt x="928" y="728"/>
                </a:lnTo>
                <a:lnTo>
                  <a:pt x="976" y="712"/>
                </a:lnTo>
                <a:lnTo>
                  <a:pt x="1060" y="732"/>
                </a:lnTo>
                <a:lnTo>
                  <a:pt x="1204" y="740"/>
                </a:lnTo>
                <a:lnTo>
                  <a:pt x="1288" y="712"/>
                </a:lnTo>
                <a:lnTo>
                  <a:pt x="1388" y="660"/>
                </a:lnTo>
                <a:lnTo>
                  <a:pt x="1468" y="592"/>
                </a:lnTo>
                <a:lnTo>
                  <a:pt x="1520" y="536"/>
                </a:lnTo>
                <a:lnTo>
                  <a:pt x="1544" y="508"/>
                </a:lnTo>
                <a:lnTo>
                  <a:pt x="1592" y="520"/>
                </a:lnTo>
                <a:lnTo>
                  <a:pt x="1624" y="548"/>
                </a:lnTo>
                <a:lnTo>
                  <a:pt x="1647" y="536"/>
                </a:lnTo>
                <a:lnTo>
                  <a:pt x="1612" y="492"/>
                </a:lnTo>
                <a:lnTo>
                  <a:pt x="1632" y="456"/>
                </a:lnTo>
                <a:lnTo>
                  <a:pt x="1632" y="420"/>
                </a:lnTo>
                <a:lnTo>
                  <a:pt x="1648" y="376"/>
                </a:lnTo>
                <a:lnTo>
                  <a:pt x="1672" y="356"/>
                </a:lnTo>
                <a:lnTo>
                  <a:pt x="1656" y="341"/>
                </a:lnTo>
                <a:lnTo>
                  <a:pt x="1584" y="344"/>
                </a:lnTo>
                <a:lnTo>
                  <a:pt x="1536" y="356"/>
                </a:lnTo>
                <a:lnTo>
                  <a:pt x="1540" y="392"/>
                </a:lnTo>
                <a:lnTo>
                  <a:pt x="1496" y="424"/>
                </a:lnTo>
                <a:lnTo>
                  <a:pt x="1444" y="464"/>
                </a:lnTo>
                <a:lnTo>
                  <a:pt x="1444" y="492"/>
                </a:lnTo>
                <a:lnTo>
                  <a:pt x="1392" y="492"/>
                </a:lnTo>
                <a:lnTo>
                  <a:pt x="1384" y="520"/>
                </a:lnTo>
                <a:lnTo>
                  <a:pt x="1340" y="520"/>
                </a:lnTo>
                <a:lnTo>
                  <a:pt x="1300" y="540"/>
                </a:lnTo>
                <a:lnTo>
                  <a:pt x="1236" y="572"/>
                </a:lnTo>
                <a:lnTo>
                  <a:pt x="1208" y="584"/>
                </a:lnTo>
                <a:lnTo>
                  <a:pt x="1148" y="564"/>
                </a:lnTo>
                <a:lnTo>
                  <a:pt x="1080" y="556"/>
                </a:lnTo>
                <a:lnTo>
                  <a:pt x="1048" y="528"/>
                </a:lnTo>
                <a:lnTo>
                  <a:pt x="1028" y="500"/>
                </a:lnTo>
                <a:lnTo>
                  <a:pt x="1012" y="480"/>
                </a:lnTo>
                <a:lnTo>
                  <a:pt x="976" y="432"/>
                </a:lnTo>
                <a:lnTo>
                  <a:pt x="936" y="388"/>
                </a:lnTo>
                <a:lnTo>
                  <a:pt x="904" y="368"/>
                </a:lnTo>
                <a:lnTo>
                  <a:pt x="844" y="372"/>
                </a:lnTo>
                <a:lnTo>
                  <a:pt x="824" y="344"/>
                </a:lnTo>
                <a:lnTo>
                  <a:pt x="820" y="316"/>
                </a:lnTo>
                <a:lnTo>
                  <a:pt x="844" y="264"/>
                </a:lnTo>
                <a:lnTo>
                  <a:pt x="860" y="212"/>
                </a:lnTo>
                <a:lnTo>
                  <a:pt x="868" y="152"/>
                </a:lnTo>
                <a:lnTo>
                  <a:pt x="880" y="120"/>
                </a:lnTo>
                <a:lnTo>
                  <a:pt x="876" y="96"/>
                </a:lnTo>
                <a:lnTo>
                  <a:pt x="856" y="72"/>
                </a:lnTo>
                <a:lnTo>
                  <a:pt x="852" y="48"/>
                </a:lnTo>
                <a:lnTo>
                  <a:pt x="832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4" name="Freeform 1303"/>
          <p:cNvSpPr>
            <a:spLocks/>
          </p:cNvSpPr>
          <p:nvPr/>
        </p:nvSpPr>
        <p:spPr bwMode="gray">
          <a:xfrm flipH="1">
            <a:off x="7037388" y="2232025"/>
            <a:ext cx="1641475" cy="4492625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35" name="Group 1339"/>
          <p:cNvGrpSpPr>
            <a:grpSpLocks/>
          </p:cNvGrpSpPr>
          <p:nvPr userDrawn="1"/>
        </p:nvGrpSpPr>
        <p:grpSpPr bwMode="auto">
          <a:xfrm rot="21260164" flipH="1">
            <a:off x="-793750" y="3232150"/>
            <a:ext cx="10133013" cy="2905125"/>
            <a:chOff x="410" y="1808"/>
            <a:chExt cx="5784" cy="2512"/>
          </a:xfrm>
        </p:grpSpPr>
        <p:pic>
          <p:nvPicPr>
            <p:cNvPr id="36" name="Picture 1336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 rot="-207912">
              <a:off x="410" y="2146"/>
              <a:ext cx="4808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37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>
              <a:off x="434" y="1808"/>
              <a:ext cx="5760" cy="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6494" name="Rectangle 129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87450" y="3894138"/>
            <a:ext cx="6400800" cy="10334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436493" name="Rectangle 129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74700" y="15763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109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07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8450" y="17463"/>
            <a:ext cx="2082800" cy="58372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17463"/>
            <a:ext cx="6100762" cy="58372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56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7463"/>
            <a:ext cx="8335962" cy="8620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328738"/>
            <a:ext cx="8229600" cy="45259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</p:spTree>
    <p:extLst>
      <p:ext uri="{BB962C8B-B14F-4D97-AF65-F5344CB8AC3E}">
        <p14:creationId xmlns:p14="http://schemas.microsoft.com/office/powerpoint/2010/main" val="428409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51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3582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29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67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49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24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0988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590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87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altLang="zh-TW" sz="1400" b="0">
              <a:latin typeface="Arial" charset="0"/>
              <a:ea typeface="新細明體" charset="-120"/>
            </a:endParaRPr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zh-TW" sz="1400" b="0">
              <a:latin typeface="Arial" charset="0"/>
              <a:ea typeface="新細明體" charset="-120"/>
            </a:endParaRP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zh-TW" altLang="zh-TW" sz="1400" b="0">
              <a:ea typeface="新細明體" panose="02020500000000000000" pitchFamily="18" charset="-120"/>
            </a:endParaRPr>
          </a:p>
        </p:txBody>
      </p:sp>
      <p:sp>
        <p:nvSpPr>
          <p:cNvPr id="150840" name="Freeform 312"/>
          <p:cNvSpPr>
            <a:spLocks/>
          </p:cNvSpPr>
          <p:nvPr/>
        </p:nvSpPr>
        <p:spPr bwMode="gray">
          <a:xfrm>
            <a:off x="-9525" y="-9525"/>
            <a:ext cx="9172575" cy="896938"/>
          </a:xfrm>
          <a:custGeom>
            <a:avLst/>
            <a:gdLst/>
            <a:ahLst/>
            <a:cxnLst>
              <a:cxn ang="0">
                <a:pos x="0" y="565"/>
              </a:cxn>
              <a:cxn ang="0">
                <a:pos x="0" y="0"/>
              </a:cxn>
              <a:cxn ang="0">
                <a:pos x="5766" y="0"/>
              </a:cxn>
              <a:cxn ang="0">
                <a:pos x="5778" y="565"/>
              </a:cxn>
              <a:cxn ang="0">
                <a:pos x="0" y="565"/>
              </a:cxn>
            </a:cxnLst>
            <a:rect l="0" t="0" r="r" b="b"/>
            <a:pathLst>
              <a:path w="5778" h="565">
                <a:moveTo>
                  <a:pt x="0" y="565"/>
                </a:moveTo>
                <a:lnTo>
                  <a:pt x="0" y="0"/>
                </a:lnTo>
                <a:lnTo>
                  <a:pt x="5766" y="0"/>
                </a:lnTo>
                <a:lnTo>
                  <a:pt x="5778" y="565"/>
                </a:lnTo>
                <a:lnTo>
                  <a:pt x="0" y="56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3079" name="Group 316"/>
          <p:cNvGrpSpPr>
            <a:grpSpLocks/>
          </p:cNvGrpSpPr>
          <p:nvPr/>
        </p:nvGrpSpPr>
        <p:grpSpPr bwMode="auto">
          <a:xfrm flipH="1" flipV="1">
            <a:off x="4764088" y="5418138"/>
            <a:ext cx="4387850" cy="1517650"/>
            <a:chOff x="83" y="25"/>
            <a:chExt cx="3761" cy="1301"/>
          </a:xfrm>
        </p:grpSpPr>
        <p:sp>
          <p:nvSpPr>
            <p:cNvPr id="150842" name="Freeform 314"/>
            <p:cNvSpPr>
              <a:spLocks/>
            </p:cNvSpPr>
            <p:nvPr userDrawn="1"/>
          </p:nvSpPr>
          <p:spPr bwMode="gray">
            <a:xfrm>
              <a:off x="90" y="39"/>
              <a:ext cx="3682" cy="1203"/>
            </a:xfrm>
            <a:custGeom>
              <a:avLst/>
              <a:gdLst/>
              <a:ahLst/>
              <a:cxnLst>
                <a:cxn ang="0">
                  <a:pos x="0" y="1203"/>
                </a:cxn>
                <a:cxn ang="0">
                  <a:pos x="0" y="51"/>
                </a:cxn>
                <a:cxn ang="0">
                  <a:pos x="3682" y="51"/>
                </a:cxn>
                <a:cxn ang="0">
                  <a:pos x="1242" y="355"/>
                </a:cxn>
                <a:cxn ang="0">
                  <a:pos x="0" y="1203"/>
                </a:cxn>
              </a:cxnLst>
              <a:rect l="0" t="0" r="r" b="b"/>
              <a:pathLst>
                <a:path w="3682" h="1203">
                  <a:moveTo>
                    <a:pt x="0" y="1203"/>
                  </a:moveTo>
                  <a:lnTo>
                    <a:pt x="0" y="51"/>
                  </a:lnTo>
                  <a:cubicBezTo>
                    <a:pt x="0" y="51"/>
                    <a:pt x="3475" y="0"/>
                    <a:pt x="3682" y="51"/>
                  </a:cubicBezTo>
                  <a:cubicBezTo>
                    <a:pt x="2491" y="76"/>
                    <a:pt x="2161" y="90"/>
                    <a:pt x="1242" y="355"/>
                  </a:cubicBezTo>
                  <a:cubicBezTo>
                    <a:pt x="323" y="620"/>
                    <a:pt x="0" y="1203"/>
                    <a:pt x="0" y="120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843" name="Freeform 315"/>
            <p:cNvSpPr>
              <a:spLocks/>
            </p:cNvSpPr>
            <p:nvPr userDrawn="1"/>
          </p:nvSpPr>
          <p:spPr bwMode="gray">
            <a:xfrm>
              <a:off x="83" y="25"/>
              <a:ext cx="3761" cy="1301"/>
            </a:xfrm>
            <a:custGeom>
              <a:avLst/>
              <a:gdLst/>
              <a:ahLst/>
              <a:cxnLst>
                <a:cxn ang="0">
                  <a:pos x="0" y="1301"/>
                </a:cxn>
                <a:cxn ang="0">
                  <a:pos x="1514" y="330"/>
                </a:cxn>
                <a:cxn ang="0">
                  <a:pos x="3747" y="65"/>
                </a:cxn>
                <a:cxn ang="0">
                  <a:pos x="1469" y="246"/>
                </a:cxn>
                <a:cxn ang="0">
                  <a:pos x="7" y="1081"/>
                </a:cxn>
                <a:cxn ang="0">
                  <a:pos x="0" y="1301"/>
                </a:cxn>
              </a:cxnLst>
              <a:rect l="0" t="0" r="r" b="b"/>
              <a:pathLst>
                <a:path w="3761" h="1301">
                  <a:moveTo>
                    <a:pt x="0" y="1301"/>
                  </a:moveTo>
                  <a:cubicBezTo>
                    <a:pt x="537" y="615"/>
                    <a:pt x="887" y="532"/>
                    <a:pt x="1514" y="330"/>
                  </a:cubicBezTo>
                  <a:cubicBezTo>
                    <a:pt x="2141" y="128"/>
                    <a:pt x="3761" y="80"/>
                    <a:pt x="3747" y="65"/>
                  </a:cubicBezTo>
                  <a:cubicBezTo>
                    <a:pt x="2738" y="0"/>
                    <a:pt x="2001" y="110"/>
                    <a:pt x="1469" y="246"/>
                  </a:cubicBezTo>
                  <a:cubicBezTo>
                    <a:pt x="939" y="382"/>
                    <a:pt x="395" y="615"/>
                    <a:pt x="7" y="1081"/>
                  </a:cubicBezTo>
                  <a:lnTo>
                    <a:pt x="0" y="1301"/>
                  </a:lnTo>
                  <a:close/>
                </a:path>
              </a:pathLst>
            </a:custGeom>
            <a:solidFill>
              <a:srgbClr val="1C1C1C">
                <a:alpha val="1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150846" name="Rectangle 318"/>
          <p:cNvSpPr>
            <a:spLocks noChangeArrowheads="1"/>
          </p:cNvSpPr>
          <p:nvPr/>
        </p:nvSpPr>
        <p:spPr bwMode="gray">
          <a:xfrm>
            <a:off x="0" y="822325"/>
            <a:ext cx="9144000" cy="128588"/>
          </a:xfrm>
          <a:prstGeom prst="rect">
            <a:avLst/>
          </a:prstGeom>
          <a:solidFill>
            <a:srgbClr val="1C1C1C">
              <a:alpha val="1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3081" name="Group 406"/>
          <p:cNvGrpSpPr>
            <a:grpSpLocks/>
          </p:cNvGrpSpPr>
          <p:nvPr/>
        </p:nvGrpSpPr>
        <p:grpSpPr bwMode="auto">
          <a:xfrm>
            <a:off x="0" y="76200"/>
            <a:ext cx="1778000" cy="835025"/>
            <a:chOff x="0" y="-710"/>
            <a:chExt cx="3104" cy="1456"/>
          </a:xfrm>
        </p:grpSpPr>
        <p:sp>
          <p:nvSpPr>
            <p:cNvPr id="150909" name="Freeform 381"/>
            <p:cNvSpPr>
              <a:spLocks/>
            </p:cNvSpPr>
            <p:nvPr userDrawn="1"/>
          </p:nvSpPr>
          <p:spPr bwMode="gray">
            <a:xfrm flipH="1">
              <a:off x="2070" y="-710"/>
              <a:ext cx="1034" cy="1453"/>
            </a:xfrm>
            <a:custGeom>
              <a:avLst/>
              <a:gdLst/>
              <a:ahLst/>
              <a:cxnLst>
                <a:cxn ang="0">
                  <a:pos x="671" y="109"/>
                </a:cxn>
                <a:cxn ang="0">
                  <a:pos x="457" y="25"/>
                </a:cxn>
                <a:cxn ang="0">
                  <a:pos x="359" y="260"/>
                </a:cxn>
                <a:cxn ang="0">
                  <a:pos x="307" y="413"/>
                </a:cxn>
                <a:cxn ang="0">
                  <a:pos x="56" y="548"/>
                </a:cxn>
                <a:cxn ang="0">
                  <a:pos x="0" y="959"/>
                </a:cxn>
                <a:cxn ang="0">
                  <a:pos x="117" y="1563"/>
                </a:cxn>
                <a:cxn ang="0">
                  <a:pos x="195" y="1750"/>
                </a:cxn>
                <a:cxn ang="0">
                  <a:pos x="174" y="2812"/>
                </a:cxn>
                <a:cxn ang="0">
                  <a:pos x="340" y="3090"/>
                </a:cxn>
                <a:cxn ang="0">
                  <a:pos x="388" y="2849"/>
                </a:cxn>
                <a:cxn ang="0">
                  <a:pos x="404" y="2121"/>
                </a:cxn>
                <a:cxn ang="0">
                  <a:pos x="513" y="1851"/>
                </a:cxn>
                <a:cxn ang="0">
                  <a:pos x="574" y="2214"/>
                </a:cxn>
                <a:cxn ang="0">
                  <a:pos x="592" y="3076"/>
                </a:cxn>
                <a:cxn ang="0">
                  <a:pos x="1026" y="3075"/>
                </a:cxn>
                <a:cxn ang="0">
                  <a:pos x="787" y="2922"/>
                </a:cxn>
                <a:cxn ang="0">
                  <a:pos x="761" y="2267"/>
                </a:cxn>
                <a:cxn ang="0">
                  <a:pos x="817" y="1646"/>
                </a:cxn>
                <a:cxn ang="0">
                  <a:pos x="878" y="1221"/>
                </a:cxn>
                <a:cxn ang="0">
                  <a:pos x="1101" y="1333"/>
                </a:cxn>
                <a:cxn ang="0">
                  <a:pos x="1298" y="1258"/>
                </a:cxn>
                <a:cxn ang="0">
                  <a:pos x="1492" y="1116"/>
                </a:cxn>
                <a:cxn ang="0">
                  <a:pos x="1408" y="1573"/>
                </a:cxn>
                <a:cxn ang="0">
                  <a:pos x="1485" y="1697"/>
                </a:cxn>
                <a:cxn ang="0">
                  <a:pos x="1655" y="2526"/>
                </a:cxn>
                <a:cxn ang="0">
                  <a:pos x="1643" y="2922"/>
                </a:cxn>
                <a:cxn ang="0">
                  <a:pos x="1550" y="3020"/>
                </a:cxn>
                <a:cxn ang="0">
                  <a:pos x="1707" y="3078"/>
                </a:cxn>
                <a:cxn ang="0">
                  <a:pos x="1946" y="2996"/>
                </a:cxn>
                <a:cxn ang="0">
                  <a:pos x="1966" y="2521"/>
                </a:cxn>
                <a:cxn ang="0">
                  <a:pos x="1966" y="1624"/>
                </a:cxn>
                <a:cxn ang="0">
                  <a:pos x="2068" y="1415"/>
                </a:cxn>
                <a:cxn ang="0">
                  <a:pos x="2209" y="971"/>
                </a:cxn>
                <a:cxn ang="0">
                  <a:pos x="2185" y="687"/>
                </a:cxn>
                <a:cxn ang="0">
                  <a:pos x="1961" y="456"/>
                </a:cxn>
                <a:cxn ang="0">
                  <a:pos x="2034" y="267"/>
                </a:cxn>
                <a:cxn ang="0">
                  <a:pos x="1924" y="146"/>
                </a:cxn>
                <a:cxn ang="0">
                  <a:pos x="1747" y="158"/>
                </a:cxn>
                <a:cxn ang="0">
                  <a:pos x="1659" y="409"/>
                </a:cxn>
                <a:cxn ang="0">
                  <a:pos x="1735" y="527"/>
                </a:cxn>
                <a:cxn ang="0">
                  <a:pos x="1500" y="674"/>
                </a:cxn>
                <a:cxn ang="0">
                  <a:pos x="1344" y="971"/>
                </a:cxn>
                <a:cxn ang="0">
                  <a:pos x="1218" y="1107"/>
                </a:cxn>
                <a:cxn ang="0">
                  <a:pos x="1076" y="1107"/>
                </a:cxn>
                <a:cxn ang="0">
                  <a:pos x="800" y="910"/>
                </a:cxn>
                <a:cxn ang="0">
                  <a:pos x="683" y="655"/>
                </a:cxn>
                <a:cxn ang="0">
                  <a:pos x="522" y="442"/>
                </a:cxn>
                <a:cxn ang="0">
                  <a:pos x="683" y="358"/>
                </a:cxn>
              </a:cxnLst>
              <a:rect l="0" t="0" r="r" b="b"/>
              <a:pathLst>
                <a:path w="2214" h="3107">
                  <a:moveTo>
                    <a:pt x="727" y="296"/>
                  </a:moveTo>
                  <a:lnTo>
                    <a:pt x="692" y="238"/>
                  </a:lnTo>
                  <a:cubicBezTo>
                    <a:pt x="697" y="223"/>
                    <a:pt x="705" y="209"/>
                    <a:pt x="705" y="194"/>
                  </a:cubicBezTo>
                  <a:cubicBezTo>
                    <a:pt x="705" y="165"/>
                    <a:pt x="671" y="140"/>
                    <a:pt x="671" y="109"/>
                  </a:cubicBezTo>
                  <a:lnTo>
                    <a:pt x="663" y="54"/>
                  </a:lnTo>
                  <a:lnTo>
                    <a:pt x="620" y="8"/>
                  </a:lnTo>
                  <a:lnTo>
                    <a:pt x="559" y="0"/>
                  </a:lnTo>
                  <a:lnTo>
                    <a:pt x="457" y="25"/>
                  </a:lnTo>
                  <a:lnTo>
                    <a:pt x="391" y="56"/>
                  </a:lnTo>
                  <a:lnTo>
                    <a:pt x="354" y="138"/>
                  </a:lnTo>
                  <a:lnTo>
                    <a:pt x="359" y="206"/>
                  </a:lnTo>
                  <a:lnTo>
                    <a:pt x="359" y="260"/>
                  </a:lnTo>
                  <a:lnTo>
                    <a:pt x="371" y="296"/>
                  </a:lnTo>
                  <a:lnTo>
                    <a:pt x="367" y="344"/>
                  </a:lnTo>
                  <a:cubicBezTo>
                    <a:pt x="346" y="391"/>
                    <a:pt x="369" y="354"/>
                    <a:pt x="329" y="371"/>
                  </a:cubicBezTo>
                  <a:cubicBezTo>
                    <a:pt x="319" y="376"/>
                    <a:pt x="316" y="405"/>
                    <a:pt x="307" y="413"/>
                  </a:cubicBezTo>
                  <a:cubicBezTo>
                    <a:pt x="301" y="437"/>
                    <a:pt x="274" y="451"/>
                    <a:pt x="250" y="456"/>
                  </a:cubicBezTo>
                  <a:cubicBezTo>
                    <a:pt x="236" y="464"/>
                    <a:pt x="228" y="476"/>
                    <a:pt x="214" y="485"/>
                  </a:cubicBezTo>
                  <a:lnTo>
                    <a:pt x="141" y="512"/>
                  </a:lnTo>
                  <a:lnTo>
                    <a:pt x="56" y="548"/>
                  </a:lnTo>
                  <a:lnTo>
                    <a:pt x="12" y="598"/>
                  </a:lnTo>
                  <a:lnTo>
                    <a:pt x="5" y="668"/>
                  </a:lnTo>
                  <a:lnTo>
                    <a:pt x="5" y="759"/>
                  </a:lnTo>
                  <a:lnTo>
                    <a:pt x="0" y="959"/>
                  </a:lnTo>
                  <a:lnTo>
                    <a:pt x="5" y="1092"/>
                  </a:lnTo>
                  <a:lnTo>
                    <a:pt x="32" y="1277"/>
                  </a:lnTo>
                  <a:lnTo>
                    <a:pt x="68" y="1453"/>
                  </a:lnTo>
                  <a:cubicBezTo>
                    <a:pt x="85" y="1541"/>
                    <a:pt x="59" y="1556"/>
                    <a:pt x="117" y="1563"/>
                  </a:cubicBezTo>
                  <a:cubicBezTo>
                    <a:pt x="129" y="1585"/>
                    <a:pt x="117" y="1558"/>
                    <a:pt x="117" y="1604"/>
                  </a:cubicBezTo>
                  <a:cubicBezTo>
                    <a:pt x="117" y="1631"/>
                    <a:pt x="129" y="1660"/>
                    <a:pt x="136" y="1684"/>
                  </a:cubicBezTo>
                  <a:cubicBezTo>
                    <a:pt x="143" y="1703"/>
                    <a:pt x="163" y="1716"/>
                    <a:pt x="178" y="1730"/>
                  </a:cubicBezTo>
                  <a:cubicBezTo>
                    <a:pt x="185" y="1738"/>
                    <a:pt x="195" y="1750"/>
                    <a:pt x="195" y="1750"/>
                  </a:cubicBezTo>
                  <a:lnTo>
                    <a:pt x="198" y="1866"/>
                  </a:lnTo>
                  <a:lnTo>
                    <a:pt x="182" y="2158"/>
                  </a:lnTo>
                  <a:lnTo>
                    <a:pt x="182" y="2383"/>
                  </a:lnTo>
                  <a:lnTo>
                    <a:pt x="174" y="2812"/>
                  </a:lnTo>
                  <a:cubicBezTo>
                    <a:pt x="166" y="2950"/>
                    <a:pt x="169" y="2956"/>
                    <a:pt x="229" y="2955"/>
                  </a:cubicBezTo>
                  <a:cubicBezTo>
                    <a:pt x="253" y="2959"/>
                    <a:pt x="234" y="2986"/>
                    <a:pt x="231" y="3019"/>
                  </a:cubicBezTo>
                  <a:cubicBezTo>
                    <a:pt x="226" y="3047"/>
                    <a:pt x="214" y="3077"/>
                    <a:pt x="228" y="3085"/>
                  </a:cubicBezTo>
                  <a:cubicBezTo>
                    <a:pt x="258" y="3107"/>
                    <a:pt x="310" y="3098"/>
                    <a:pt x="340" y="3090"/>
                  </a:cubicBezTo>
                  <a:cubicBezTo>
                    <a:pt x="344" y="3060"/>
                    <a:pt x="338" y="3041"/>
                    <a:pt x="337" y="3018"/>
                  </a:cubicBezTo>
                  <a:cubicBezTo>
                    <a:pt x="334" y="2997"/>
                    <a:pt x="337" y="2973"/>
                    <a:pt x="346" y="2962"/>
                  </a:cubicBezTo>
                  <a:lnTo>
                    <a:pt x="387" y="2953"/>
                  </a:lnTo>
                  <a:lnTo>
                    <a:pt x="388" y="2849"/>
                  </a:lnTo>
                  <a:lnTo>
                    <a:pt x="388" y="2698"/>
                  </a:lnTo>
                  <a:lnTo>
                    <a:pt x="388" y="2505"/>
                  </a:lnTo>
                  <a:lnTo>
                    <a:pt x="401" y="2310"/>
                  </a:lnTo>
                  <a:lnTo>
                    <a:pt x="404" y="2121"/>
                  </a:lnTo>
                  <a:lnTo>
                    <a:pt x="445" y="1935"/>
                  </a:lnTo>
                  <a:lnTo>
                    <a:pt x="469" y="1828"/>
                  </a:lnTo>
                  <a:cubicBezTo>
                    <a:pt x="479" y="1821"/>
                    <a:pt x="485" y="1803"/>
                    <a:pt x="498" y="1806"/>
                  </a:cubicBezTo>
                  <a:cubicBezTo>
                    <a:pt x="501" y="1806"/>
                    <a:pt x="510" y="1847"/>
                    <a:pt x="513" y="1851"/>
                  </a:cubicBezTo>
                  <a:cubicBezTo>
                    <a:pt x="530" y="1893"/>
                    <a:pt x="547" y="1932"/>
                    <a:pt x="559" y="1976"/>
                  </a:cubicBezTo>
                  <a:cubicBezTo>
                    <a:pt x="561" y="2002"/>
                    <a:pt x="561" y="2007"/>
                    <a:pt x="571" y="2029"/>
                  </a:cubicBezTo>
                  <a:cubicBezTo>
                    <a:pt x="578" y="2078"/>
                    <a:pt x="578" y="2125"/>
                    <a:pt x="571" y="2177"/>
                  </a:cubicBezTo>
                  <a:cubicBezTo>
                    <a:pt x="571" y="2189"/>
                    <a:pt x="574" y="2214"/>
                    <a:pt x="574" y="2214"/>
                  </a:cubicBezTo>
                  <a:lnTo>
                    <a:pt x="549" y="2395"/>
                  </a:lnTo>
                  <a:lnTo>
                    <a:pt x="537" y="2718"/>
                  </a:lnTo>
                  <a:cubicBezTo>
                    <a:pt x="535" y="2923"/>
                    <a:pt x="496" y="2922"/>
                    <a:pt x="591" y="2925"/>
                  </a:cubicBezTo>
                  <a:cubicBezTo>
                    <a:pt x="583" y="2983"/>
                    <a:pt x="573" y="3051"/>
                    <a:pt x="592" y="3076"/>
                  </a:cubicBezTo>
                  <a:lnTo>
                    <a:pt x="700" y="3076"/>
                  </a:lnTo>
                  <a:lnTo>
                    <a:pt x="704" y="3040"/>
                  </a:lnTo>
                  <a:lnTo>
                    <a:pt x="763" y="3076"/>
                  </a:lnTo>
                  <a:cubicBezTo>
                    <a:pt x="840" y="3078"/>
                    <a:pt x="947" y="3082"/>
                    <a:pt x="1026" y="3075"/>
                  </a:cubicBezTo>
                  <a:cubicBezTo>
                    <a:pt x="1042" y="3072"/>
                    <a:pt x="1013" y="3048"/>
                    <a:pt x="1012" y="3046"/>
                  </a:cubicBezTo>
                  <a:cubicBezTo>
                    <a:pt x="982" y="3014"/>
                    <a:pt x="948" y="3000"/>
                    <a:pt x="906" y="2995"/>
                  </a:cubicBezTo>
                  <a:cubicBezTo>
                    <a:pt x="878" y="2983"/>
                    <a:pt x="892" y="2988"/>
                    <a:pt x="865" y="2983"/>
                  </a:cubicBezTo>
                  <a:cubicBezTo>
                    <a:pt x="831" y="2968"/>
                    <a:pt x="814" y="2944"/>
                    <a:pt x="787" y="2922"/>
                  </a:cubicBezTo>
                  <a:cubicBezTo>
                    <a:pt x="785" y="2908"/>
                    <a:pt x="772" y="2898"/>
                    <a:pt x="763" y="2886"/>
                  </a:cubicBezTo>
                  <a:lnTo>
                    <a:pt x="800" y="2864"/>
                  </a:lnTo>
                  <a:lnTo>
                    <a:pt x="780" y="2614"/>
                  </a:lnTo>
                  <a:lnTo>
                    <a:pt x="761" y="2267"/>
                  </a:lnTo>
                  <a:lnTo>
                    <a:pt x="772" y="2102"/>
                  </a:lnTo>
                  <a:lnTo>
                    <a:pt x="792" y="1935"/>
                  </a:lnTo>
                  <a:lnTo>
                    <a:pt x="780" y="1660"/>
                  </a:lnTo>
                  <a:lnTo>
                    <a:pt x="817" y="1646"/>
                  </a:lnTo>
                  <a:lnTo>
                    <a:pt x="767" y="1289"/>
                  </a:lnTo>
                  <a:lnTo>
                    <a:pt x="756" y="1179"/>
                  </a:lnTo>
                  <a:cubicBezTo>
                    <a:pt x="780" y="1182"/>
                    <a:pt x="804" y="1182"/>
                    <a:pt x="829" y="1187"/>
                  </a:cubicBezTo>
                  <a:cubicBezTo>
                    <a:pt x="846" y="1189"/>
                    <a:pt x="861" y="1213"/>
                    <a:pt x="878" y="1221"/>
                  </a:cubicBezTo>
                  <a:cubicBezTo>
                    <a:pt x="895" y="1228"/>
                    <a:pt x="916" y="1230"/>
                    <a:pt x="933" y="1236"/>
                  </a:cubicBezTo>
                  <a:cubicBezTo>
                    <a:pt x="955" y="1242"/>
                    <a:pt x="960" y="1258"/>
                    <a:pt x="974" y="1270"/>
                  </a:cubicBezTo>
                  <a:cubicBezTo>
                    <a:pt x="982" y="1277"/>
                    <a:pt x="999" y="1284"/>
                    <a:pt x="999" y="1284"/>
                  </a:cubicBezTo>
                  <a:cubicBezTo>
                    <a:pt x="1018" y="1310"/>
                    <a:pt x="1071" y="1315"/>
                    <a:pt x="1101" y="1333"/>
                  </a:cubicBezTo>
                  <a:cubicBezTo>
                    <a:pt x="1113" y="1347"/>
                    <a:pt x="1126" y="1352"/>
                    <a:pt x="1145" y="1356"/>
                  </a:cubicBezTo>
                  <a:cubicBezTo>
                    <a:pt x="1178" y="1352"/>
                    <a:pt x="1172" y="1334"/>
                    <a:pt x="1205" y="1330"/>
                  </a:cubicBezTo>
                  <a:cubicBezTo>
                    <a:pt x="1215" y="1317"/>
                    <a:pt x="1213" y="1308"/>
                    <a:pt x="1230" y="1305"/>
                  </a:cubicBezTo>
                  <a:cubicBezTo>
                    <a:pt x="1259" y="1267"/>
                    <a:pt x="1244" y="1267"/>
                    <a:pt x="1298" y="1258"/>
                  </a:cubicBezTo>
                  <a:cubicBezTo>
                    <a:pt x="1305" y="1255"/>
                    <a:pt x="1332" y="1236"/>
                    <a:pt x="1332" y="1236"/>
                  </a:cubicBezTo>
                  <a:lnTo>
                    <a:pt x="1427" y="1174"/>
                  </a:lnTo>
                  <a:cubicBezTo>
                    <a:pt x="1437" y="1162"/>
                    <a:pt x="1444" y="1146"/>
                    <a:pt x="1455" y="1136"/>
                  </a:cubicBezTo>
                  <a:cubicBezTo>
                    <a:pt x="1465" y="1127"/>
                    <a:pt x="1492" y="1116"/>
                    <a:pt x="1492" y="1116"/>
                  </a:cubicBezTo>
                  <a:cubicBezTo>
                    <a:pt x="1519" y="1121"/>
                    <a:pt x="1502" y="1187"/>
                    <a:pt x="1492" y="1208"/>
                  </a:cubicBezTo>
                  <a:cubicBezTo>
                    <a:pt x="1487" y="1253"/>
                    <a:pt x="1480" y="1292"/>
                    <a:pt x="1463" y="1333"/>
                  </a:cubicBezTo>
                  <a:cubicBezTo>
                    <a:pt x="1458" y="1362"/>
                    <a:pt x="1449" y="1389"/>
                    <a:pt x="1439" y="1418"/>
                  </a:cubicBezTo>
                  <a:cubicBezTo>
                    <a:pt x="1437" y="1470"/>
                    <a:pt x="1422" y="1522"/>
                    <a:pt x="1408" y="1573"/>
                  </a:cubicBezTo>
                  <a:cubicBezTo>
                    <a:pt x="1405" y="1594"/>
                    <a:pt x="1397" y="1614"/>
                    <a:pt x="1395" y="1636"/>
                  </a:cubicBezTo>
                  <a:cubicBezTo>
                    <a:pt x="1392" y="1663"/>
                    <a:pt x="1388" y="1695"/>
                    <a:pt x="1388" y="1720"/>
                  </a:cubicBezTo>
                  <a:lnTo>
                    <a:pt x="1460" y="1730"/>
                  </a:lnTo>
                  <a:lnTo>
                    <a:pt x="1485" y="1697"/>
                  </a:lnTo>
                  <a:lnTo>
                    <a:pt x="1553" y="1713"/>
                  </a:lnTo>
                  <a:lnTo>
                    <a:pt x="1561" y="1878"/>
                  </a:lnTo>
                  <a:lnTo>
                    <a:pt x="1601" y="2261"/>
                  </a:lnTo>
                  <a:lnTo>
                    <a:pt x="1655" y="2526"/>
                  </a:lnTo>
                  <a:lnTo>
                    <a:pt x="1675" y="2820"/>
                  </a:lnTo>
                  <a:lnTo>
                    <a:pt x="1699" y="2837"/>
                  </a:lnTo>
                  <a:lnTo>
                    <a:pt x="1679" y="2893"/>
                  </a:lnTo>
                  <a:lnTo>
                    <a:pt x="1643" y="2922"/>
                  </a:lnTo>
                  <a:lnTo>
                    <a:pt x="1529" y="2966"/>
                  </a:lnTo>
                  <a:lnTo>
                    <a:pt x="1460" y="2987"/>
                  </a:lnTo>
                  <a:lnTo>
                    <a:pt x="1455" y="3014"/>
                  </a:lnTo>
                  <a:lnTo>
                    <a:pt x="1550" y="3020"/>
                  </a:lnTo>
                  <a:lnTo>
                    <a:pt x="1481" y="3053"/>
                  </a:lnTo>
                  <a:lnTo>
                    <a:pt x="1473" y="3076"/>
                  </a:lnTo>
                  <a:lnTo>
                    <a:pt x="1606" y="3076"/>
                  </a:lnTo>
                  <a:lnTo>
                    <a:pt x="1707" y="3078"/>
                  </a:lnTo>
                  <a:lnTo>
                    <a:pt x="1818" y="3041"/>
                  </a:lnTo>
                  <a:lnTo>
                    <a:pt x="1819" y="3076"/>
                  </a:lnTo>
                  <a:lnTo>
                    <a:pt x="1947" y="3078"/>
                  </a:lnTo>
                  <a:lnTo>
                    <a:pt x="1946" y="2996"/>
                  </a:lnTo>
                  <a:lnTo>
                    <a:pt x="1930" y="2922"/>
                  </a:lnTo>
                  <a:lnTo>
                    <a:pt x="1954" y="2905"/>
                  </a:lnTo>
                  <a:lnTo>
                    <a:pt x="1959" y="2767"/>
                  </a:lnTo>
                  <a:lnTo>
                    <a:pt x="1966" y="2521"/>
                  </a:lnTo>
                  <a:lnTo>
                    <a:pt x="1954" y="2150"/>
                  </a:lnTo>
                  <a:lnTo>
                    <a:pt x="1961" y="2029"/>
                  </a:lnTo>
                  <a:lnTo>
                    <a:pt x="1974" y="1750"/>
                  </a:lnTo>
                  <a:lnTo>
                    <a:pt x="1966" y="1624"/>
                  </a:lnTo>
                  <a:lnTo>
                    <a:pt x="2039" y="1596"/>
                  </a:lnTo>
                  <a:lnTo>
                    <a:pt x="2027" y="1488"/>
                  </a:lnTo>
                  <a:lnTo>
                    <a:pt x="2019" y="1463"/>
                  </a:lnTo>
                  <a:lnTo>
                    <a:pt x="2068" y="1415"/>
                  </a:lnTo>
                  <a:lnTo>
                    <a:pt x="2139" y="1362"/>
                  </a:lnTo>
                  <a:cubicBezTo>
                    <a:pt x="2153" y="1337"/>
                    <a:pt x="2175" y="1315"/>
                    <a:pt x="2185" y="1289"/>
                  </a:cubicBezTo>
                  <a:cubicBezTo>
                    <a:pt x="2187" y="1236"/>
                    <a:pt x="2185" y="1201"/>
                    <a:pt x="2205" y="1156"/>
                  </a:cubicBezTo>
                  <a:cubicBezTo>
                    <a:pt x="2202" y="1099"/>
                    <a:pt x="2187" y="1023"/>
                    <a:pt x="2209" y="971"/>
                  </a:cubicBezTo>
                  <a:cubicBezTo>
                    <a:pt x="2206" y="942"/>
                    <a:pt x="2214" y="914"/>
                    <a:pt x="2187" y="900"/>
                  </a:cubicBezTo>
                  <a:cubicBezTo>
                    <a:pt x="2192" y="884"/>
                    <a:pt x="2194" y="872"/>
                    <a:pt x="2205" y="857"/>
                  </a:cubicBezTo>
                  <a:cubicBezTo>
                    <a:pt x="2200" y="845"/>
                    <a:pt x="2192" y="820"/>
                    <a:pt x="2192" y="820"/>
                  </a:cubicBezTo>
                  <a:cubicBezTo>
                    <a:pt x="2189" y="782"/>
                    <a:pt x="2185" y="731"/>
                    <a:pt x="2185" y="687"/>
                  </a:cubicBezTo>
                  <a:lnTo>
                    <a:pt x="2160" y="668"/>
                  </a:lnTo>
                  <a:lnTo>
                    <a:pt x="2034" y="561"/>
                  </a:lnTo>
                  <a:lnTo>
                    <a:pt x="1996" y="522"/>
                  </a:lnTo>
                  <a:cubicBezTo>
                    <a:pt x="1988" y="502"/>
                    <a:pt x="1976" y="469"/>
                    <a:pt x="1961" y="456"/>
                  </a:cubicBezTo>
                  <a:cubicBezTo>
                    <a:pt x="1957" y="437"/>
                    <a:pt x="1966" y="439"/>
                    <a:pt x="1983" y="433"/>
                  </a:cubicBezTo>
                  <a:cubicBezTo>
                    <a:pt x="1986" y="417"/>
                    <a:pt x="1996" y="403"/>
                    <a:pt x="2003" y="388"/>
                  </a:cubicBezTo>
                  <a:cubicBezTo>
                    <a:pt x="2005" y="369"/>
                    <a:pt x="2003" y="349"/>
                    <a:pt x="2019" y="341"/>
                  </a:cubicBezTo>
                  <a:cubicBezTo>
                    <a:pt x="2036" y="313"/>
                    <a:pt x="2032" y="306"/>
                    <a:pt x="2034" y="267"/>
                  </a:cubicBezTo>
                  <a:cubicBezTo>
                    <a:pt x="2032" y="240"/>
                    <a:pt x="2036" y="248"/>
                    <a:pt x="2021" y="230"/>
                  </a:cubicBezTo>
                  <a:cubicBezTo>
                    <a:pt x="2016" y="226"/>
                    <a:pt x="2010" y="218"/>
                    <a:pt x="2010" y="218"/>
                  </a:cubicBezTo>
                  <a:lnTo>
                    <a:pt x="1971" y="165"/>
                  </a:lnTo>
                  <a:lnTo>
                    <a:pt x="1924" y="146"/>
                  </a:lnTo>
                  <a:lnTo>
                    <a:pt x="1852" y="146"/>
                  </a:lnTo>
                  <a:lnTo>
                    <a:pt x="1821" y="146"/>
                  </a:lnTo>
                  <a:lnTo>
                    <a:pt x="1801" y="129"/>
                  </a:lnTo>
                  <a:lnTo>
                    <a:pt x="1747" y="158"/>
                  </a:lnTo>
                  <a:cubicBezTo>
                    <a:pt x="1732" y="187"/>
                    <a:pt x="1750" y="230"/>
                    <a:pt x="1718" y="238"/>
                  </a:cubicBezTo>
                  <a:cubicBezTo>
                    <a:pt x="1716" y="255"/>
                    <a:pt x="1709" y="269"/>
                    <a:pt x="1694" y="279"/>
                  </a:cubicBezTo>
                  <a:cubicBezTo>
                    <a:pt x="1677" y="308"/>
                    <a:pt x="1696" y="338"/>
                    <a:pt x="1682" y="369"/>
                  </a:cubicBezTo>
                  <a:cubicBezTo>
                    <a:pt x="1679" y="383"/>
                    <a:pt x="1666" y="397"/>
                    <a:pt x="1659" y="409"/>
                  </a:cubicBezTo>
                  <a:cubicBezTo>
                    <a:pt x="1661" y="423"/>
                    <a:pt x="1675" y="427"/>
                    <a:pt x="1682" y="442"/>
                  </a:cubicBezTo>
                  <a:cubicBezTo>
                    <a:pt x="1677" y="467"/>
                    <a:pt x="1687" y="461"/>
                    <a:pt x="1672" y="484"/>
                  </a:cubicBezTo>
                  <a:cubicBezTo>
                    <a:pt x="1679" y="511"/>
                    <a:pt x="1678" y="496"/>
                    <a:pt x="1707" y="514"/>
                  </a:cubicBezTo>
                  <a:cubicBezTo>
                    <a:pt x="1712" y="516"/>
                    <a:pt x="1746" y="524"/>
                    <a:pt x="1735" y="527"/>
                  </a:cubicBezTo>
                  <a:lnTo>
                    <a:pt x="1637" y="546"/>
                  </a:lnTo>
                  <a:lnTo>
                    <a:pt x="1561" y="585"/>
                  </a:lnTo>
                  <a:lnTo>
                    <a:pt x="1509" y="633"/>
                  </a:lnTo>
                  <a:lnTo>
                    <a:pt x="1500" y="674"/>
                  </a:lnTo>
                  <a:lnTo>
                    <a:pt x="1460" y="754"/>
                  </a:lnTo>
                  <a:lnTo>
                    <a:pt x="1425" y="869"/>
                  </a:lnTo>
                  <a:lnTo>
                    <a:pt x="1395" y="922"/>
                  </a:lnTo>
                  <a:lnTo>
                    <a:pt x="1344" y="971"/>
                  </a:lnTo>
                  <a:cubicBezTo>
                    <a:pt x="1333" y="971"/>
                    <a:pt x="1324" y="971"/>
                    <a:pt x="1315" y="973"/>
                  </a:cubicBezTo>
                  <a:cubicBezTo>
                    <a:pt x="1300" y="978"/>
                    <a:pt x="1313" y="1026"/>
                    <a:pt x="1278" y="1034"/>
                  </a:cubicBezTo>
                  <a:cubicBezTo>
                    <a:pt x="1269" y="1053"/>
                    <a:pt x="1274" y="1077"/>
                    <a:pt x="1249" y="1082"/>
                  </a:cubicBezTo>
                  <a:cubicBezTo>
                    <a:pt x="1242" y="1092"/>
                    <a:pt x="1218" y="1107"/>
                    <a:pt x="1218" y="1107"/>
                  </a:cubicBezTo>
                  <a:cubicBezTo>
                    <a:pt x="1210" y="1121"/>
                    <a:pt x="1207" y="1129"/>
                    <a:pt x="1193" y="1136"/>
                  </a:cubicBezTo>
                  <a:cubicBezTo>
                    <a:pt x="1183" y="1150"/>
                    <a:pt x="1181" y="1156"/>
                    <a:pt x="1164" y="1149"/>
                  </a:cubicBezTo>
                  <a:cubicBezTo>
                    <a:pt x="1155" y="1133"/>
                    <a:pt x="1147" y="1132"/>
                    <a:pt x="1133" y="1124"/>
                  </a:cubicBezTo>
                  <a:cubicBezTo>
                    <a:pt x="1084" y="1136"/>
                    <a:pt x="1104" y="1112"/>
                    <a:pt x="1076" y="1107"/>
                  </a:cubicBezTo>
                  <a:cubicBezTo>
                    <a:pt x="1059" y="1104"/>
                    <a:pt x="1045" y="1104"/>
                    <a:pt x="1029" y="1104"/>
                  </a:cubicBezTo>
                  <a:lnTo>
                    <a:pt x="950" y="1034"/>
                  </a:lnTo>
                  <a:lnTo>
                    <a:pt x="846" y="971"/>
                  </a:lnTo>
                  <a:lnTo>
                    <a:pt x="800" y="910"/>
                  </a:lnTo>
                  <a:lnTo>
                    <a:pt x="780" y="881"/>
                  </a:lnTo>
                  <a:lnTo>
                    <a:pt x="761" y="850"/>
                  </a:lnTo>
                  <a:lnTo>
                    <a:pt x="727" y="743"/>
                  </a:lnTo>
                  <a:lnTo>
                    <a:pt x="683" y="655"/>
                  </a:lnTo>
                  <a:lnTo>
                    <a:pt x="632" y="585"/>
                  </a:lnTo>
                  <a:lnTo>
                    <a:pt x="608" y="561"/>
                  </a:lnTo>
                  <a:lnTo>
                    <a:pt x="596" y="509"/>
                  </a:lnTo>
                  <a:lnTo>
                    <a:pt x="522" y="442"/>
                  </a:lnTo>
                  <a:lnTo>
                    <a:pt x="608" y="450"/>
                  </a:lnTo>
                  <a:cubicBezTo>
                    <a:pt x="649" y="445"/>
                    <a:pt x="666" y="447"/>
                    <a:pt x="651" y="408"/>
                  </a:cubicBezTo>
                  <a:cubicBezTo>
                    <a:pt x="658" y="393"/>
                    <a:pt x="673" y="393"/>
                    <a:pt x="671" y="381"/>
                  </a:cubicBezTo>
                  <a:cubicBezTo>
                    <a:pt x="649" y="371"/>
                    <a:pt x="658" y="366"/>
                    <a:pt x="683" y="358"/>
                  </a:cubicBezTo>
                  <a:cubicBezTo>
                    <a:pt x="680" y="330"/>
                    <a:pt x="673" y="323"/>
                    <a:pt x="705" y="321"/>
                  </a:cubicBezTo>
                  <a:cubicBezTo>
                    <a:pt x="712" y="319"/>
                    <a:pt x="747" y="306"/>
                    <a:pt x="727" y="296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910" name="Freeform 382"/>
            <p:cNvSpPr>
              <a:spLocks/>
            </p:cNvSpPr>
            <p:nvPr userDrawn="1"/>
          </p:nvSpPr>
          <p:spPr bwMode="gray">
            <a:xfrm>
              <a:off x="552" y="-702"/>
              <a:ext cx="28" cy="6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7" y="0"/>
                </a:cxn>
                <a:cxn ang="0">
                  <a:pos x="0" y="20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cubicBezTo>
                    <a:pt x="2" y="13"/>
                    <a:pt x="7" y="0"/>
                    <a:pt x="7" y="0"/>
                  </a:cubicBezTo>
                  <a:cubicBezTo>
                    <a:pt x="7" y="0"/>
                    <a:pt x="2" y="13"/>
                    <a:pt x="0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grpSp>
          <p:nvGrpSpPr>
            <p:cNvPr id="3088" name="Group 383"/>
            <p:cNvGrpSpPr>
              <a:grpSpLocks/>
            </p:cNvGrpSpPr>
            <p:nvPr userDrawn="1"/>
          </p:nvGrpSpPr>
          <p:grpSpPr bwMode="auto">
            <a:xfrm rot="-638871">
              <a:off x="363" y="-483"/>
              <a:ext cx="552" cy="594"/>
              <a:chOff x="173" y="1670"/>
              <a:chExt cx="676" cy="727"/>
            </a:xfrm>
          </p:grpSpPr>
          <p:sp>
            <p:nvSpPr>
              <p:cNvPr id="150912" name="Oval 384"/>
              <p:cNvSpPr>
                <a:spLocks noChangeArrowheads="1"/>
              </p:cNvSpPr>
              <p:nvPr userDrawn="1"/>
            </p:nvSpPr>
            <p:spPr bwMode="gray">
              <a:xfrm>
                <a:off x="441" y="1669"/>
                <a:ext cx="112" cy="10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13" name="Oval 385"/>
              <p:cNvSpPr>
                <a:spLocks noChangeArrowheads="1"/>
              </p:cNvSpPr>
              <p:nvPr userDrawn="1"/>
            </p:nvSpPr>
            <p:spPr bwMode="gray">
              <a:xfrm>
                <a:off x="273" y="1956"/>
                <a:ext cx="160" cy="14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14" name="Oval 386"/>
              <p:cNvSpPr>
                <a:spLocks noChangeArrowheads="1"/>
              </p:cNvSpPr>
              <p:nvPr userDrawn="1"/>
            </p:nvSpPr>
            <p:spPr bwMode="gray">
              <a:xfrm>
                <a:off x="570" y="1845"/>
                <a:ext cx="115" cy="11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15" name="Oval 387"/>
              <p:cNvSpPr>
                <a:spLocks noChangeArrowheads="1"/>
              </p:cNvSpPr>
              <p:nvPr userDrawn="1"/>
            </p:nvSpPr>
            <p:spPr bwMode="gray">
              <a:xfrm>
                <a:off x="321" y="2319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16" name="Line 388"/>
              <p:cNvSpPr>
                <a:spLocks noChangeShapeType="1"/>
              </p:cNvSpPr>
              <p:nvPr userDrawn="1"/>
            </p:nvSpPr>
            <p:spPr bwMode="gray">
              <a:xfrm>
                <a:off x="354" y="2105"/>
                <a:ext cx="0" cy="21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17" name="Line 389"/>
              <p:cNvSpPr>
                <a:spLocks noChangeShapeType="1"/>
              </p:cNvSpPr>
              <p:nvPr userDrawn="1"/>
            </p:nvSpPr>
            <p:spPr bwMode="gray">
              <a:xfrm flipV="1">
                <a:off x="412" y="1924"/>
                <a:ext cx="173" cy="5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18" name="Line 390"/>
              <p:cNvSpPr>
                <a:spLocks noChangeShapeType="1"/>
              </p:cNvSpPr>
              <p:nvPr userDrawn="1"/>
            </p:nvSpPr>
            <p:spPr bwMode="gray">
              <a:xfrm flipH="1" flipV="1">
                <a:off x="522" y="1756"/>
                <a:ext cx="71" cy="9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19" name="Oval 391"/>
              <p:cNvSpPr>
                <a:spLocks noChangeArrowheads="1"/>
              </p:cNvSpPr>
              <p:nvPr userDrawn="1"/>
            </p:nvSpPr>
            <p:spPr bwMode="gray">
              <a:xfrm>
                <a:off x="767" y="1768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20" name="Oval 392"/>
              <p:cNvSpPr>
                <a:spLocks noChangeArrowheads="1"/>
              </p:cNvSpPr>
              <p:nvPr userDrawn="1"/>
            </p:nvSpPr>
            <p:spPr bwMode="gray">
              <a:xfrm>
                <a:off x="650" y="2068"/>
                <a:ext cx="95" cy="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21" name="Line 393"/>
              <p:cNvSpPr>
                <a:spLocks noChangeShapeType="1"/>
              </p:cNvSpPr>
              <p:nvPr userDrawn="1"/>
            </p:nvSpPr>
            <p:spPr bwMode="gray">
              <a:xfrm>
                <a:off x="650" y="1952"/>
                <a:ext cx="31" cy="13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2" name="Line 394"/>
              <p:cNvSpPr>
                <a:spLocks noChangeShapeType="1"/>
              </p:cNvSpPr>
              <p:nvPr userDrawn="1"/>
            </p:nvSpPr>
            <p:spPr bwMode="gray">
              <a:xfrm flipV="1">
                <a:off x="684" y="1805"/>
                <a:ext cx="88" cy="7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3" name="Oval 395"/>
              <p:cNvSpPr>
                <a:spLocks noChangeArrowheads="1"/>
              </p:cNvSpPr>
              <p:nvPr userDrawn="1"/>
            </p:nvSpPr>
            <p:spPr bwMode="gray">
              <a:xfrm>
                <a:off x="173" y="1839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24" name="Line 396"/>
              <p:cNvSpPr>
                <a:spLocks noChangeShapeType="1"/>
              </p:cNvSpPr>
              <p:nvPr userDrawn="1"/>
            </p:nvSpPr>
            <p:spPr bwMode="gray">
              <a:xfrm>
                <a:off x="220" y="1906"/>
                <a:ext cx="71" cy="7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5" name="Line 397"/>
              <p:cNvSpPr>
                <a:spLocks noChangeShapeType="1"/>
              </p:cNvSpPr>
              <p:nvPr userDrawn="1"/>
            </p:nvSpPr>
            <p:spPr bwMode="gray">
              <a:xfrm flipH="1">
                <a:off x="547" y="2131"/>
                <a:ext cx="126" cy="3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6" name="Oval 398"/>
              <p:cNvSpPr>
                <a:spLocks noChangeArrowheads="1"/>
              </p:cNvSpPr>
              <p:nvPr userDrawn="1"/>
            </p:nvSpPr>
            <p:spPr bwMode="gray">
              <a:xfrm>
                <a:off x="490" y="2137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27" name="Line 399"/>
              <p:cNvSpPr>
                <a:spLocks noChangeShapeType="1"/>
              </p:cNvSpPr>
              <p:nvPr userDrawn="1"/>
            </p:nvSpPr>
            <p:spPr bwMode="gray">
              <a:xfrm>
                <a:off x="724" y="2144"/>
                <a:ext cx="31" cy="3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8" name="Oval 400"/>
              <p:cNvSpPr>
                <a:spLocks noChangeArrowheads="1"/>
              </p:cNvSpPr>
              <p:nvPr userDrawn="1"/>
            </p:nvSpPr>
            <p:spPr bwMode="gray">
              <a:xfrm>
                <a:off x="739" y="2190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50929" name="Freeform 401"/>
            <p:cNvSpPr>
              <a:spLocks/>
            </p:cNvSpPr>
            <p:nvPr userDrawn="1"/>
          </p:nvSpPr>
          <p:spPr bwMode="gray">
            <a:xfrm>
              <a:off x="887" y="-24"/>
              <a:ext cx="288" cy="770"/>
            </a:xfrm>
            <a:custGeom>
              <a:avLst/>
              <a:gdLst/>
              <a:ahLst/>
              <a:cxnLst>
                <a:cxn ang="0">
                  <a:pos x="543" y="7"/>
                </a:cxn>
                <a:cxn ang="0">
                  <a:pos x="356" y="148"/>
                </a:cxn>
                <a:cxn ang="0">
                  <a:pos x="363" y="289"/>
                </a:cxn>
                <a:cxn ang="0">
                  <a:pos x="414" y="355"/>
                </a:cxn>
                <a:cxn ang="0">
                  <a:pos x="443" y="418"/>
                </a:cxn>
                <a:cxn ang="0">
                  <a:pos x="393" y="496"/>
                </a:cxn>
                <a:cxn ang="0">
                  <a:pos x="159" y="631"/>
                </a:cxn>
                <a:cxn ang="0">
                  <a:pos x="134" y="750"/>
                </a:cxn>
                <a:cxn ang="0">
                  <a:pos x="110" y="865"/>
                </a:cxn>
                <a:cxn ang="0">
                  <a:pos x="42" y="1006"/>
                </a:cxn>
                <a:cxn ang="0">
                  <a:pos x="15" y="1399"/>
                </a:cxn>
                <a:cxn ang="0">
                  <a:pos x="41" y="1617"/>
                </a:cxn>
                <a:cxn ang="0">
                  <a:pos x="75" y="1599"/>
                </a:cxn>
                <a:cxn ang="0">
                  <a:pos x="107" y="1585"/>
                </a:cxn>
                <a:cxn ang="0">
                  <a:pos x="147" y="1501"/>
                </a:cxn>
                <a:cxn ang="0">
                  <a:pos x="207" y="1303"/>
                </a:cxn>
                <a:cxn ang="0">
                  <a:pos x="260" y="1122"/>
                </a:cxn>
                <a:cxn ang="0">
                  <a:pos x="284" y="997"/>
                </a:cxn>
                <a:cxn ang="0">
                  <a:pos x="306" y="1332"/>
                </a:cxn>
                <a:cxn ang="0">
                  <a:pos x="270" y="1558"/>
                </a:cxn>
                <a:cxn ang="0">
                  <a:pos x="314" y="1815"/>
                </a:cxn>
                <a:cxn ang="0">
                  <a:pos x="336" y="1932"/>
                </a:cxn>
                <a:cxn ang="0">
                  <a:pos x="423" y="2401"/>
                </a:cxn>
                <a:cxn ang="0">
                  <a:pos x="462" y="2778"/>
                </a:cxn>
                <a:cxn ang="0">
                  <a:pos x="501" y="3094"/>
                </a:cxn>
                <a:cxn ang="0">
                  <a:pos x="492" y="3127"/>
                </a:cxn>
                <a:cxn ang="0">
                  <a:pos x="530" y="3256"/>
                </a:cxn>
                <a:cxn ang="0">
                  <a:pos x="665" y="3141"/>
                </a:cxn>
                <a:cxn ang="0">
                  <a:pos x="710" y="3049"/>
                </a:cxn>
                <a:cxn ang="0">
                  <a:pos x="657" y="2688"/>
                </a:cxn>
                <a:cxn ang="0">
                  <a:pos x="687" y="2455"/>
                </a:cxn>
                <a:cxn ang="0">
                  <a:pos x="683" y="2068"/>
                </a:cxn>
                <a:cxn ang="0">
                  <a:pos x="686" y="1854"/>
                </a:cxn>
                <a:cxn ang="0">
                  <a:pos x="713" y="2164"/>
                </a:cxn>
                <a:cxn ang="0">
                  <a:pos x="722" y="2548"/>
                </a:cxn>
                <a:cxn ang="0">
                  <a:pos x="728" y="3078"/>
                </a:cxn>
                <a:cxn ang="0">
                  <a:pos x="738" y="3207"/>
                </a:cxn>
                <a:cxn ang="0">
                  <a:pos x="797" y="3255"/>
                </a:cxn>
                <a:cxn ang="0">
                  <a:pos x="978" y="3276"/>
                </a:cxn>
                <a:cxn ang="0">
                  <a:pos x="918" y="3151"/>
                </a:cxn>
                <a:cxn ang="0">
                  <a:pos x="965" y="3108"/>
                </a:cxn>
                <a:cxn ang="0">
                  <a:pos x="987" y="2605"/>
                </a:cxn>
                <a:cxn ang="0">
                  <a:pos x="1037" y="2418"/>
                </a:cxn>
                <a:cxn ang="0">
                  <a:pos x="1209" y="2361"/>
                </a:cxn>
                <a:cxn ang="0">
                  <a:pos x="1241" y="2023"/>
                </a:cxn>
                <a:cxn ang="0">
                  <a:pos x="1147" y="1809"/>
                </a:cxn>
                <a:cxn ang="0">
                  <a:pos x="1149" y="1762"/>
                </a:cxn>
                <a:cxn ang="0">
                  <a:pos x="1095" y="1630"/>
                </a:cxn>
                <a:cxn ang="0">
                  <a:pos x="1118" y="1482"/>
                </a:cxn>
                <a:cxn ang="0">
                  <a:pos x="974" y="546"/>
                </a:cxn>
                <a:cxn ang="0">
                  <a:pos x="698" y="459"/>
                </a:cxn>
                <a:cxn ang="0">
                  <a:pos x="642" y="343"/>
                </a:cxn>
                <a:cxn ang="0">
                  <a:pos x="689" y="274"/>
                </a:cxn>
                <a:cxn ang="0">
                  <a:pos x="644" y="69"/>
                </a:cxn>
              </a:cxnLst>
              <a:rect l="0" t="0" r="r" b="b"/>
              <a:pathLst>
                <a:path w="1241" h="3280">
                  <a:moveTo>
                    <a:pt x="606" y="43"/>
                  </a:moveTo>
                  <a:cubicBezTo>
                    <a:pt x="589" y="33"/>
                    <a:pt x="575" y="7"/>
                    <a:pt x="543" y="7"/>
                  </a:cubicBezTo>
                  <a:cubicBezTo>
                    <a:pt x="500" y="0"/>
                    <a:pt x="448" y="29"/>
                    <a:pt x="416" y="45"/>
                  </a:cubicBezTo>
                  <a:cubicBezTo>
                    <a:pt x="385" y="68"/>
                    <a:pt x="364" y="116"/>
                    <a:pt x="356" y="148"/>
                  </a:cubicBezTo>
                  <a:cubicBezTo>
                    <a:pt x="348" y="180"/>
                    <a:pt x="369" y="216"/>
                    <a:pt x="368" y="240"/>
                  </a:cubicBezTo>
                  <a:cubicBezTo>
                    <a:pt x="369" y="263"/>
                    <a:pt x="359" y="272"/>
                    <a:pt x="363" y="289"/>
                  </a:cubicBezTo>
                  <a:cubicBezTo>
                    <a:pt x="368" y="306"/>
                    <a:pt x="379" y="326"/>
                    <a:pt x="393" y="343"/>
                  </a:cubicBezTo>
                  <a:lnTo>
                    <a:pt x="414" y="355"/>
                  </a:lnTo>
                  <a:lnTo>
                    <a:pt x="435" y="397"/>
                  </a:lnTo>
                  <a:lnTo>
                    <a:pt x="443" y="418"/>
                  </a:lnTo>
                  <a:lnTo>
                    <a:pt x="446" y="448"/>
                  </a:lnTo>
                  <a:lnTo>
                    <a:pt x="393" y="496"/>
                  </a:lnTo>
                  <a:lnTo>
                    <a:pt x="261" y="565"/>
                  </a:lnTo>
                  <a:cubicBezTo>
                    <a:pt x="222" y="587"/>
                    <a:pt x="178" y="611"/>
                    <a:pt x="159" y="631"/>
                  </a:cubicBezTo>
                  <a:cubicBezTo>
                    <a:pt x="152" y="659"/>
                    <a:pt x="146" y="688"/>
                    <a:pt x="146" y="688"/>
                  </a:cubicBezTo>
                  <a:lnTo>
                    <a:pt x="134" y="750"/>
                  </a:lnTo>
                  <a:lnTo>
                    <a:pt x="111" y="823"/>
                  </a:lnTo>
                  <a:lnTo>
                    <a:pt x="110" y="865"/>
                  </a:lnTo>
                  <a:lnTo>
                    <a:pt x="59" y="930"/>
                  </a:lnTo>
                  <a:lnTo>
                    <a:pt x="42" y="1006"/>
                  </a:lnTo>
                  <a:cubicBezTo>
                    <a:pt x="24" y="1059"/>
                    <a:pt x="8" y="1154"/>
                    <a:pt x="0" y="1218"/>
                  </a:cubicBezTo>
                  <a:lnTo>
                    <a:pt x="15" y="1399"/>
                  </a:lnTo>
                  <a:lnTo>
                    <a:pt x="14" y="1531"/>
                  </a:lnTo>
                  <a:cubicBezTo>
                    <a:pt x="18" y="1567"/>
                    <a:pt x="26" y="1620"/>
                    <a:pt x="41" y="1617"/>
                  </a:cubicBezTo>
                  <a:cubicBezTo>
                    <a:pt x="56" y="1614"/>
                    <a:pt x="55" y="1564"/>
                    <a:pt x="62" y="1560"/>
                  </a:cubicBezTo>
                  <a:cubicBezTo>
                    <a:pt x="68" y="1557"/>
                    <a:pt x="69" y="1597"/>
                    <a:pt x="75" y="1599"/>
                  </a:cubicBezTo>
                  <a:cubicBezTo>
                    <a:pt x="83" y="1603"/>
                    <a:pt x="93" y="1572"/>
                    <a:pt x="98" y="1570"/>
                  </a:cubicBezTo>
                  <a:cubicBezTo>
                    <a:pt x="103" y="1568"/>
                    <a:pt x="103" y="1585"/>
                    <a:pt x="107" y="1585"/>
                  </a:cubicBezTo>
                  <a:cubicBezTo>
                    <a:pt x="111" y="1585"/>
                    <a:pt x="118" y="1583"/>
                    <a:pt x="125" y="1569"/>
                  </a:cubicBezTo>
                  <a:lnTo>
                    <a:pt x="147" y="1501"/>
                  </a:lnTo>
                  <a:lnTo>
                    <a:pt x="159" y="1399"/>
                  </a:lnTo>
                  <a:lnTo>
                    <a:pt x="207" y="1303"/>
                  </a:lnTo>
                  <a:lnTo>
                    <a:pt x="207" y="1207"/>
                  </a:lnTo>
                  <a:lnTo>
                    <a:pt x="260" y="1122"/>
                  </a:lnTo>
                  <a:lnTo>
                    <a:pt x="258" y="1041"/>
                  </a:lnTo>
                  <a:lnTo>
                    <a:pt x="284" y="997"/>
                  </a:lnTo>
                  <a:lnTo>
                    <a:pt x="314" y="1212"/>
                  </a:lnTo>
                  <a:lnTo>
                    <a:pt x="306" y="1332"/>
                  </a:lnTo>
                  <a:lnTo>
                    <a:pt x="269" y="1500"/>
                  </a:lnTo>
                  <a:lnTo>
                    <a:pt x="270" y="1558"/>
                  </a:lnTo>
                  <a:lnTo>
                    <a:pt x="225" y="1804"/>
                  </a:lnTo>
                  <a:lnTo>
                    <a:pt x="314" y="1815"/>
                  </a:lnTo>
                  <a:lnTo>
                    <a:pt x="320" y="1905"/>
                  </a:lnTo>
                  <a:lnTo>
                    <a:pt x="336" y="1932"/>
                  </a:lnTo>
                  <a:cubicBezTo>
                    <a:pt x="336" y="1932"/>
                    <a:pt x="350" y="2065"/>
                    <a:pt x="365" y="2199"/>
                  </a:cubicBezTo>
                  <a:cubicBezTo>
                    <a:pt x="393" y="2347"/>
                    <a:pt x="387" y="2329"/>
                    <a:pt x="423" y="2401"/>
                  </a:cubicBezTo>
                  <a:cubicBezTo>
                    <a:pt x="416" y="2451"/>
                    <a:pt x="425" y="2451"/>
                    <a:pt x="428" y="2523"/>
                  </a:cubicBezTo>
                  <a:cubicBezTo>
                    <a:pt x="437" y="2646"/>
                    <a:pt x="459" y="2717"/>
                    <a:pt x="462" y="2778"/>
                  </a:cubicBezTo>
                  <a:cubicBezTo>
                    <a:pt x="470" y="2844"/>
                    <a:pt x="467" y="2867"/>
                    <a:pt x="474" y="2920"/>
                  </a:cubicBezTo>
                  <a:cubicBezTo>
                    <a:pt x="488" y="3006"/>
                    <a:pt x="495" y="3062"/>
                    <a:pt x="501" y="3094"/>
                  </a:cubicBezTo>
                  <a:lnTo>
                    <a:pt x="521" y="3094"/>
                  </a:lnTo>
                  <a:lnTo>
                    <a:pt x="492" y="3127"/>
                  </a:lnTo>
                  <a:lnTo>
                    <a:pt x="467" y="3214"/>
                  </a:lnTo>
                  <a:cubicBezTo>
                    <a:pt x="473" y="3235"/>
                    <a:pt x="497" y="3253"/>
                    <a:pt x="530" y="3256"/>
                  </a:cubicBezTo>
                  <a:cubicBezTo>
                    <a:pt x="606" y="3256"/>
                    <a:pt x="647" y="3251"/>
                    <a:pt x="665" y="3229"/>
                  </a:cubicBezTo>
                  <a:lnTo>
                    <a:pt x="665" y="3141"/>
                  </a:lnTo>
                  <a:lnTo>
                    <a:pt x="696" y="3108"/>
                  </a:lnTo>
                  <a:lnTo>
                    <a:pt x="710" y="3049"/>
                  </a:lnTo>
                  <a:lnTo>
                    <a:pt x="648" y="2791"/>
                  </a:lnTo>
                  <a:lnTo>
                    <a:pt x="657" y="2688"/>
                  </a:lnTo>
                  <a:lnTo>
                    <a:pt x="675" y="2622"/>
                  </a:lnTo>
                  <a:lnTo>
                    <a:pt x="687" y="2455"/>
                  </a:lnTo>
                  <a:lnTo>
                    <a:pt x="687" y="2263"/>
                  </a:lnTo>
                  <a:lnTo>
                    <a:pt x="683" y="2068"/>
                  </a:lnTo>
                  <a:lnTo>
                    <a:pt x="675" y="1926"/>
                  </a:lnTo>
                  <a:lnTo>
                    <a:pt x="686" y="1854"/>
                  </a:lnTo>
                  <a:lnTo>
                    <a:pt x="713" y="2025"/>
                  </a:lnTo>
                  <a:lnTo>
                    <a:pt x="713" y="2164"/>
                  </a:lnTo>
                  <a:lnTo>
                    <a:pt x="735" y="2359"/>
                  </a:lnTo>
                  <a:lnTo>
                    <a:pt x="722" y="2548"/>
                  </a:lnTo>
                  <a:lnTo>
                    <a:pt x="725" y="2836"/>
                  </a:lnTo>
                  <a:lnTo>
                    <a:pt x="728" y="3078"/>
                  </a:lnTo>
                  <a:lnTo>
                    <a:pt x="737" y="3166"/>
                  </a:lnTo>
                  <a:lnTo>
                    <a:pt x="738" y="3207"/>
                  </a:lnTo>
                  <a:lnTo>
                    <a:pt x="749" y="3252"/>
                  </a:lnTo>
                  <a:lnTo>
                    <a:pt x="797" y="3255"/>
                  </a:lnTo>
                  <a:lnTo>
                    <a:pt x="804" y="3277"/>
                  </a:lnTo>
                  <a:cubicBezTo>
                    <a:pt x="834" y="3280"/>
                    <a:pt x="881" y="3277"/>
                    <a:pt x="978" y="3276"/>
                  </a:cubicBezTo>
                  <a:cubicBezTo>
                    <a:pt x="999" y="3264"/>
                    <a:pt x="995" y="3232"/>
                    <a:pt x="995" y="3232"/>
                  </a:cubicBezTo>
                  <a:lnTo>
                    <a:pt x="918" y="3151"/>
                  </a:lnTo>
                  <a:lnTo>
                    <a:pt x="899" y="3099"/>
                  </a:lnTo>
                  <a:lnTo>
                    <a:pt x="965" y="3108"/>
                  </a:lnTo>
                  <a:lnTo>
                    <a:pt x="989" y="2794"/>
                  </a:lnTo>
                  <a:lnTo>
                    <a:pt x="987" y="2605"/>
                  </a:lnTo>
                  <a:lnTo>
                    <a:pt x="978" y="2428"/>
                  </a:lnTo>
                  <a:lnTo>
                    <a:pt x="1037" y="2418"/>
                  </a:lnTo>
                  <a:lnTo>
                    <a:pt x="1149" y="2429"/>
                  </a:lnTo>
                  <a:lnTo>
                    <a:pt x="1209" y="2361"/>
                  </a:lnTo>
                  <a:lnTo>
                    <a:pt x="1229" y="2169"/>
                  </a:lnTo>
                  <a:lnTo>
                    <a:pt x="1241" y="2023"/>
                  </a:lnTo>
                  <a:lnTo>
                    <a:pt x="1217" y="1815"/>
                  </a:lnTo>
                  <a:lnTo>
                    <a:pt x="1147" y="1809"/>
                  </a:lnTo>
                  <a:cubicBezTo>
                    <a:pt x="1132" y="1804"/>
                    <a:pt x="1125" y="1791"/>
                    <a:pt x="1125" y="1783"/>
                  </a:cubicBezTo>
                  <a:cubicBezTo>
                    <a:pt x="1125" y="1774"/>
                    <a:pt x="1143" y="1769"/>
                    <a:pt x="1149" y="1762"/>
                  </a:cubicBezTo>
                  <a:cubicBezTo>
                    <a:pt x="1155" y="1755"/>
                    <a:pt x="1165" y="1769"/>
                    <a:pt x="1160" y="1741"/>
                  </a:cubicBezTo>
                  <a:cubicBezTo>
                    <a:pt x="1139" y="1666"/>
                    <a:pt x="1102" y="1687"/>
                    <a:pt x="1095" y="1630"/>
                  </a:cubicBezTo>
                  <a:lnTo>
                    <a:pt x="1122" y="1624"/>
                  </a:lnTo>
                  <a:lnTo>
                    <a:pt x="1118" y="1482"/>
                  </a:lnTo>
                  <a:cubicBezTo>
                    <a:pt x="1108" y="1353"/>
                    <a:pt x="1083" y="1003"/>
                    <a:pt x="1059" y="847"/>
                  </a:cubicBezTo>
                  <a:cubicBezTo>
                    <a:pt x="1035" y="727"/>
                    <a:pt x="1002" y="666"/>
                    <a:pt x="974" y="546"/>
                  </a:cubicBezTo>
                  <a:cubicBezTo>
                    <a:pt x="926" y="516"/>
                    <a:pt x="827" y="498"/>
                    <a:pt x="779" y="480"/>
                  </a:cubicBezTo>
                  <a:lnTo>
                    <a:pt x="698" y="459"/>
                  </a:lnTo>
                  <a:lnTo>
                    <a:pt x="642" y="409"/>
                  </a:lnTo>
                  <a:lnTo>
                    <a:pt x="642" y="343"/>
                  </a:lnTo>
                  <a:lnTo>
                    <a:pt x="656" y="316"/>
                  </a:lnTo>
                  <a:cubicBezTo>
                    <a:pt x="664" y="305"/>
                    <a:pt x="687" y="292"/>
                    <a:pt x="689" y="274"/>
                  </a:cubicBezTo>
                  <a:cubicBezTo>
                    <a:pt x="694" y="238"/>
                    <a:pt x="684" y="214"/>
                    <a:pt x="669" y="208"/>
                  </a:cubicBezTo>
                  <a:cubicBezTo>
                    <a:pt x="665" y="130"/>
                    <a:pt x="657" y="102"/>
                    <a:pt x="644" y="69"/>
                  </a:cubicBezTo>
                  <a:lnTo>
                    <a:pt x="606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930" name="Freeform 402"/>
            <p:cNvSpPr>
              <a:spLocks/>
            </p:cNvSpPr>
            <p:nvPr userDrawn="1"/>
          </p:nvSpPr>
          <p:spPr bwMode="gray">
            <a:xfrm>
              <a:off x="917" y="-353"/>
              <a:ext cx="1100" cy="1096"/>
            </a:xfrm>
            <a:custGeom>
              <a:avLst/>
              <a:gdLst/>
              <a:ahLst/>
              <a:cxnLst>
                <a:cxn ang="0">
                  <a:pos x="1020" y="21"/>
                </a:cxn>
                <a:cxn ang="0">
                  <a:pos x="978" y="12"/>
                </a:cxn>
                <a:cxn ang="0">
                  <a:pos x="949" y="4"/>
                </a:cxn>
                <a:cxn ang="0">
                  <a:pos x="868" y="12"/>
                </a:cxn>
                <a:cxn ang="0">
                  <a:pos x="813" y="54"/>
                </a:cxn>
                <a:cxn ang="0">
                  <a:pos x="818" y="80"/>
                </a:cxn>
                <a:cxn ang="0">
                  <a:pos x="827" y="141"/>
                </a:cxn>
                <a:cxn ang="0">
                  <a:pos x="848" y="204"/>
                </a:cxn>
                <a:cxn ang="0">
                  <a:pos x="857" y="242"/>
                </a:cxn>
                <a:cxn ang="0">
                  <a:pos x="845" y="270"/>
                </a:cxn>
                <a:cxn ang="0">
                  <a:pos x="751" y="303"/>
                </a:cxn>
                <a:cxn ang="0">
                  <a:pos x="708" y="340"/>
                </a:cxn>
                <a:cxn ang="0">
                  <a:pos x="694" y="410"/>
                </a:cxn>
                <a:cxn ang="0">
                  <a:pos x="676" y="438"/>
                </a:cxn>
                <a:cxn ang="0">
                  <a:pos x="630" y="486"/>
                </a:cxn>
                <a:cxn ang="0">
                  <a:pos x="595" y="508"/>
                </a:cxn>
                <a:cxn ang="0">
                  <a:pos x="524" y="482"/>
                </a:cxn>
                <a:cxn ang="0">
                  <a:pos x="485" y="455"/>
                </a:cxn>
                <a:cxn ang="0">
                  <a:pos x="442" y="414"/>
                </a:cxn>
                <a:cxn ang="0">
                  <a:pos x="357" y="423"/>
                </a:cxn>
                <a:cxn ang="0">
                  <a:pos x="0" y="291"/>
                </a:cxn>
                <a:cxn ang="0">
                  <a:pos x="345" y="445"/>
                </a:cxn>
                <a:cxn ang="0">
                  <a:pos x="380" y="495"/>
                </a:cxn>
                <a:cxn ang="0">
                  <a:pos x="439" y="532"/>
                </a:cxn>
                <a:cxn ang="0">
                  <a:pos x="460" y="578"/>
                </a:cxn>
                <a:cxn ang="0">
                  <a:pos x="488" y="602"/>
                </a:cxn>
                <a:cxn ang="0">
                  <a:pos x="607" y="654"/>
                </a:cxn>
                <a:cxn ang="0">
                  <a:pos x="680" y="621"/>
                </a:cxn>
                <a:cxn ang="0">
                  <a:pos x="726" y="602"/>
                </a:cxn>
                <a:cxn ang="0">
                  <a:pos x="747" y="569"/>
                </a:cxn>
                <a:cxn ang="0">
                  <a:pos x="772" y="534"/>
                </a:cxn>
                <a:cxn ang="0">
                  <a:pos x="790" y="551"/>
                </a:cxn>
                <a:cxn ang="0">
                  <a:pos x="751" y="560"/>
                </a:cxn>
                <a:cxn ang="0">
                  <a:pos x="793" y="591"/>
                </a:cxn>
                <a:cxn ang="0">
                  <a:pos x="779" y="632"/>
                </a:cxn>
                <a:cxn ang="0">
                  <a:pos x="770" y="689"/>
                </a:cxn>
                <a:cxn ang="0">
                  <a:pos x="703" y="741"/>
                </a:cxn>
                <a:cxn ang="0">
                  <a:pos x="694" y="820"/>
                </a:cxn>
                <a:cxn ang="0">
                  <a:pos x="680" y="874"/>
                </a:cxn>
                <a:cxn ang="0">
                  <a:pos x="662" y="918"/>
                </a:cxn>
                <a:cxn ang="0">
                  <a:pos x="657" y="977"/>
                </a:cxn>
                <a:cxn ang="0">
                  <a:pos x="639" y="1025"/>
                </a:cxn>
                <a:cxn ang="0">
                  <a:pos x="621" y="1108"/>
                </a:cxn>
                <a:cxn ang="0">
                  <a:pos x="891" y="1023"/>
                </a:cxn>
                <a:cxn ang="0">
                  <a:pos x="974" y="1104"/>
                </a:cxn>
                <a:cxn ang="0">
                  <a:pos x="1201" y="938"/>
                </a:cxn>
                <a:cxn ang="0">
                  <a:pos x="1169" y="787"/>
                </a:cxn>
                <a:cxn ang="0">
                  <a:pos x="1157" y="700"/>
                </a:cxn>
                <a:cxn ang="0">
                  <a:pos x="1212" y="696"/>
                </a:cxn>
                <a:cxn ang="0">
                  <a:pos x="1260" y="650"/>
                </a:cxn>
                <a:cxn ang="0">
                  <a:pos x="1265" y="608"/>
                </a:cxn>
                <a:cxn ang="0">
                  <a:pos x="1254" y="503"/>
                </a:cxn>
                <a:cxn ang="0">
                  <a:pos x="1260" y="466"/>
                </a:cxn>
                <a:cxn ang="0">
                  <a:pos x="1187" y="287"/>
                </a:cxn>
                <a:cxn ang="0">
                  <a:pos x="1084" y="255"/>
                </a:cxn>
                <a:cxn ang="0">
                  <a:pos x="1045" y="213"/>
                </a:cxn>
                <a:cxn ang="0">
                  <a:pos x="1061" y="196"/>
                </a:cxn>
                <a:cxn ang="0">
                  <a:pos x="1061" y="119"/>
                </a:cxn>
                <a:cxn ang="0">
                  <a:pos x="1052" y="63"/>
                </a:cxn>
                <a:cxn ang="0">
                  <a:pos x="1038" y="41"/>
                </a:cxn>
              </a:cxnLst>
              <a:rect l="0" t="0" r="r" b="b"/>
              <a:pathLst>
                <a:path w="1265" h="1108">
                  <a:moveTo>
                    <a:pt x="1040" y="4"/>
                  </a:moveTo>
                  <a:cubicBezTo>
                    <a:pt x="1037" y="0"/>
                    <a:pt x="1026" y="21"/>
                    <a:pt x="1020" y="21"/>
                  </a:cubicBezTo>
                  <a:lnTo>
                    <a:pt x="1004" y="4"/>
                  </a:lnTo>
                  <a:lnTo>
                    <a:pt x="978" y="12"/>
                  </a:lnTo>
                  <a:lnTo>
                    <a:pt x="960" y="12"/>
                  </a:lnTo>
                  <a:lnTo>
                    <a:pt x="949" y="4"/>
                  </a:lnTo>
                  <a:lnTo>
                    <a:pt x="914" y="6"/>
                  </a:lnTo>
                  <a:lnTo>
                    <a:pt x="868" y="12"/>
                  </a:lnTo>
                  <a:lnTo>
                    <a:pt x="852" y="28"/>
                  </a:lnTo>
                  <a:lnTo>
                    <a:pt x="813" y="54"/>
                  </a:lnTo>
                  <a:lnTo>
                    <a:pt x="820" y="67"/>
                  </a:lnTo>
                  <a:lnTo>
                    <a:pt x="818" y="80"/>
                  </a:lnTo>
                  <a:lnTo>
                    <a:pt x="827" y="113"/>
                  </a:lnTo>
                  <a:lnTo>
                    <a:pt x="827" y="141"/>
                  </a:lnTo>
                  <a:lnTo>
                    <a:pt x="834" y="170"/>
                  </a:lnTo>
                  <a:lnTo>
                    <a:pt x="848" y="204"/>
                  </a:lnTo>
                  <a:lnTo>
                    <a:pt x="850" y="220"/>
                  </a:lnTo>
                  <a:lnTo>
                    <a:pt x="857" y="242"/>
                  </a:lnTo>
                  <a:lnTo>
                    <a:pt x="859" y="255"/>
                  </a:lnTo>
                  <a:lnTo>
                    <a:pt x="845" y="270"/>
                  </a:lnTo>
                  <a:lnTo>
                    <a:pt x="788" y="287"/>
                  </a:lnTo>
                  <a:lnTo>
                    <a:pt x="751" y="303"/>
                  </a:lnTo>
                  <a:cubicBezTo>
                    <a:pt x="740" y="307"/>
                    <a:pt x="724" y="308"/>
                    <a:pt x="717" y="314"/>
                  </a:cubicBezTo>
                  <a:cubicBezTo>
                    <a:pt x="710" y="319"/>
                    <a:pt x="708" y="330"/>
                    <a:pt x="708" y="340"/>
                  </a:cubicBezTo>
                  <a:lnTo>
                    <a:pt x="712" y="377"/>
                  </a:lnTo>
                  <a:lnTo>
                    <a:pt x="694" y="410"/>
                  </a:lnTo>
                  <a:lnTo>
                    <a:pt x="692" y="425"/>
                  </a:lnTo>
                  <a:lnTo>
                    <a:pt x="676" y="438"/>
                  </a:lnTo>
                  <a:lnTo>
                    <a:pt x="664" y="460"/>
                  </a:lnTo>
                  <a:lnTo>
                    <a:pt x="630" y="486"/>
                  </a:lnTo>
                  <a:lnTo>
                    <a:pt x="618" y="508"/>
                  </a:lnTo>
                  <a:lnTo>
                    <a:pt x="595" y="508"/>
                  </a:lnTo>
                  <a:lnTo>
                    <a:pt x="549" y="495"/>
                  </a:lnTo>
                  <a:lnTo>
                    <a:pt x="524" y="482"/>
                  </a:lnTo>
                  <a:lnTo>
                    <a:pt x="504" y="466"/>
                  </a:lnTo>
                  <a:lnTo>
                    <a:pt x="485" y="455"/>
                  </a:lnTo>
                  <a:lnTo>
                    <a:pt x="465" y="429"/>
                  </a:lnTo>
                  <a:lnTo>
                    <a:pt x="442" y="414"/>
                  </a:lnTo>
                  <a:lnTo>
                    <a:pt x="400" y="414"/>
                  </a:lnTo>
                  <a:lnTo>
                    <a:pt x="357" y="423"/>
                  </a:lnTo>
                  <a:lnTo>
                    <a:pt x="293" y="407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345" y="445"/>
                  </a:lnTo>
                  <a:lnTo>
                    <a:pt x="352" y="464"/>
                  </a:lnTo>
                  <a:lnTo>
                    <a:pt x="380" y="495"/>
                  </a:lnTo>
                  <a:lnTo>
                    <a:pt x="449" y="521"/>
                  </a:lnTo>
                  <a:lnTo>
                    <a:pt x="439" y="532"/>
                  </a:lnTo>
                  <a:lnTo>
                    <a:pt x="444" y="547"/>
                  </a:lnTo>
                  <a:lnTo>
                    <a:pt x="460" y="578"/>
                  </a:lnTo>
                  <a:lnTo>
                    <a:pt x="465" y="599"/>
                  </a:lnTo>
                  <a:lnTo>
                    <a:pt x="488" y="602"/>
                  </a:lnTo>
                  <a:lnTo>
                    <a:pt x="568" y="645"/>
                  </a:lnTo>
                  <a:lnTo>
                    <a:pt x="607" y="654"/>
                  </a:lnTo>
                  <a:lnTo>
                    <a:pt x="641" y="643"/>
                  </a:lnTo>
                  <a:lnTo>
                    <a:pt x="680" y="621"/>
                  </a:lnTo>
                  <a:lnTo>
                    <a:pt x="701" y="610"/>
                  </a:lnTo>
                  <a:lnTo>
                    <a:pt x="726" y="602"/>
                  </a:lnTo>
                  <a:lnTo>
                    <a:pt x="726" y="582"/>
                  </a:lnTo>
                  <a:lnTo>
                    <a:pt x="747" y="569"/>
                  </a:lnTo>
                  <a:lnTo>
                    <a:pt x="754" y="556"/>
                  </a:lnTo>
                  <a:lnTo>
                    <a:pt x="772" y="534"/>
                  </a:lnTo>
                  <a:lnTo>
                    <a:pt x="788" y="538"/>
                  </a:lnTo>
                  <a:lnTo>
                    <a:pt x="790" y="551"/>
                  </a:lnTo>
                  <a:lnTo>
                    <a:pt x="763" y="551"/>
                  </a:lnTo>
                  <a:lnTo>
                    <a:pt x="751" y="560"/>
                  </a:lnTo>
                  <a:lnTo>
                    <a:pt x="790" y="571"/>
                  </a:lnTo>
                  <a:lnTo>
                    <a:pt x="793" y="591"/>
                  </a:lnTo>
                  <a:lnTo>
                    <a:pt x="793" y="613"/>
                  </a:lnTo>
                  <a:lnTo>
                    <a:pt x="779" y="632"/>
                  </a:lnTo>
                  <a:lnTo>
                    <a:pt x="772" y="665"/>
                  </a:lnTo>
                  <a:lnTo>
                    <a:pt x="770" y="689"/>
                  </a:lnTo>
                  <a:cubicBezTo>
                    <a:pt x="764" y="695"/>
                    <a:pt x="746" y="691"/>
                    <a:pt x="735" y="700"/>
                  </a:cubicBezTo>
                  <a:cubicBezTo>
                    <a:pt x="725" y="709"/>
                    <a:pt x="707" y="729"/>
                    <a:pt x="703" y="741"/>
                  </a:cubicBezTo>
                  <a:lnTo>
                    <a:pt x="712" y="774"/>
                  </a:lnTo>
                  <a:lnTo>
                    <a:pt x="694" y="820"/>
                  </a:lnTo>
                  <a:cubicBezTo>
                    <a:pt x="689" y="832"/>
                    <a:pt x="683" y="840"/>
                    <a:pt x="680" y="848"/>
                  </a:cubicBezTo>
                  <a:cubicBezTo>
                    <a:pt x="678" y="857"/>
                    <a:pt x="681" y="866"/>
                    <a:pt x="680" y="874"/>
                  </a:cubicBezTo>
                  <a:lnTo>
                    <a:pt x="676" y="896"/>
                  </a:lnTo>
                  <a:cubicBezTo>
                    <a:pt x="673" y="904"/>
                    <a:pt x="666" y="909"/>
                    <a:pt x="662" y="918"/>
                  </a:cubicBezTo>
                  <a:cubicBezTo>
                    <a:pt x="658" y="927"/>
                    <a:pt x="653" y="941"/>
                    <a:pt x="653" y="951"/>
                  </a:cubicBezTo>
                  <a:lnTo>
                    <a:pt x="657" y="977"/>
                  </a:lnTo>
                  <a:lnTo>
                    <a:pt x="653" y="1012"/>
                  </a:lnTo>
                  <a:cubicBezTo>
                    <a:pt x="650" y="1020"/>
                    <a:pt x="640" y="1018"/>
                    <a:pt x="639" y="1025"/>
                  </a:cubicBezTo>
                  <a:cubicBezTo>
                    <a:pt x="637" y="1032"/>
                    <a:pt x="647" y="1042"/>
                    <a:pt x="644" y="1056"/>
                  </a:cubicBezTo>
                  <a:lnTo>
                    <a:pt x="621" y="1108"/>
                  </a:lnTo>
                  <a:lnTo>
                    <a:pt x="866" y="1108"/>
                  </a:lnTo>
                  <a:lnTo>
                    <a:pt x="891" y="1023"/>
                  </a:lnTo>
                  <a:lnTo>
                    <a:pt x="930" y="990"/>
                  </a:lnTo>
                  <a:lnTo>
                    <a:pt x="974" y="1104"/>
                  </a:lnTo>
                  <a:lnTo>
                    <a:pt x="1217" y="1106"/>
                  </a:lnTo>
                  <a:lnTo>
                    <a:pt x="1201" y="938"/>
                  </a:lnTo>
                  <a:lnTo>
                    <a:pt x="1189" y="922"/>
                  </a:lnTo>
                  <a:lnTo>
                    <a:pt x="1169" y="787"/>
                  </a:lnTo>
                  <a:lnTo>
                    <a:pt x="1150" y="720"/>
                  </a:lnTo>
                  <a:lnTo>
                    <a:pt x="1157" y="700"/>
                  </a:lnTo>
                  <a:lnTo>
                    <a:pt x="1178" y="702"/>
                  </a:lnTo>
                  <a:lnTo>
                    <a:pt x="1212" y="696"/>
                  </a:lnTo>
                  <a:lnTo>
                    <a:pt x="1235" y="696"/>
                  </a:lnTo>
                  <a:cubicBezTo>
                    <a:pt x="1243" y="688"/>
                    <a:pt x="1257" y="662"/>
                    <a:pt x="1260" y="650"/>
                  </a:cubicBezTo>
                  <a:cubicBezTo>
                    <a:pt x="1264" y="637"/>
                    <a:pt x="1260" y="628"/>
                    <a:pt x="1260" y="621"/>
                  </a:cubicBezTo>
                  <a:lnTo>
                    <a:pt x="1265" y="608"/>
                  </a:lnTo>
                  <a:lnTo>
                    <a:pt x="1251" y="543"/>
                  </a:lnTo>
                  <a:lnTo>
                    <a:pt x="1254" y="503"/>
                  </a:lnTo>
                  <a:lnTo>
                    <a:pt x="1265" y="484"/>
                  </a:lnTo>
                  <a:lnTo>
                    <a:pt x="1260" y="466"/>
                  </a:lnTo>
                  <a:cubicBezTo>
                    <a:pt x="1257" y="438"/>
                    <a:pt x="1259" y="343"/>
                    <a:pt x="1247" y="314"/>
                  </a:cubicBezTo>
                  <a:cubicBezTo>
                    <a:pt x="1234" y="284"/>
                    <a:pt x="1205" y="294"/>
                    <a:pt x="1187" y="287"/>
                  </a:cubicBezTo>
                  <a:lnTo>
                    <a:pt x="1134" y="272"/>
                  </a:lnTo>
                  <a:lnTo>
                    <a:pt x="1084" y="255"/>
                  </a:lnTo>
                  <a:lnTo>
                    <a:pt x="1033" y="228"/>
                  </a:lnTo>
                  <a:lnTo>
                    <a:pt x="1045" y="213"/>
                  </a:lnTo>
                  <a:lnTo>
                    <a:pt x="1045" y="200"/>
                  </a:lnTo>
                  <a:lnTo>
                    <a:pt x="1061" y="196"/>
                  </a:lnTo>
                  <a:lnTo>
                    <a:pt x="1068" y="154"/>
                  </a:lnTo>
                  <a:lnTo>
                    <a:pt x="1061" y="119"/>
                  </a:lnTo>
                  <a:lnTo>
                    <a:pt x="1052" y="89"/>
                  </a:lnTo>
                  <a:lnTo>
                    <a:pt x="1052" y="63"/>
                  </a:lnTo>
                  <a:cubicBezTo>
                    <a:pt x="1053" y="55"/>
                    <a:pt x="1063" y="44"/>
                    <a:pt x="1061" y="41"/>
                  </a:cubicBezTo>
                  <a:cubicBezTo>
                    <a:pt x="1059" y="37"/>
                    <a:pt x="1041" y="47"/>
                    <a:pt x="1038" y="41"/>
                  </a:cubicBezTo>
                  <a:cubicBezTo>
                    <a:pt x="1035" y="35"/>
                    <a:pt x="1043" y="7"/>
                    <a:pt x="1040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931" name="Freeform 403"/>
            <p:cNvSpPr>
              <a:spLocks/>
            </p:cNvSpPr>
            <p:nvPr userDrawn="1"/>
          </p:nvSpPr>
          <p:spPr bwMode="gray">
            <a:xfrm rot="9869714">
              <a:off x="0" y="-1"/>
              <a:ext cx="527" cy="626"/>
            </a:xfrm>
            <a:custGeom>
              <a:avLst/>
              <a:gdLst/>
              <a:ahLst/>
              <a:cxnLst>
                <a:cxn ang="0">
                  <a:pos x="196" y="40"/>
                </a:cxn>
                <a:cxn ang="0">
                  <a:pos x="77" y="28"/>
                </a:cxn>
                <a:cxn ang="0">
                  <a:pos x="16" y="127"/>
                </a:cxn>
                <a:cxn ang="0">
                  <a:pos x="29" y="156"/>
                </a:cxn>
                <a:cxn ang="0">
                  <a:pos x="95" y="122"/>
                </a:cxn>
                <a:cxn ang="0">
                  <a:pos x="71" y="6"/>
                </a:cxn>
                <a:cxn ang="0">
                  <a:pos x="125" y="104"/>
                </a:cxn>
                <a:cxn ang="0">
                  <a:pos x="207" y="60"/>
                </a:cxn>
                <a:cxn ang="0">
                  <a:pos x="221" y="80"/>
                </a:cxn>
                <a:cxn ang="0">
                  <a:pos x="39" y="176"/>
                </a:cxn>
                <a:cxn ang="0">
                  <a:pos x="43" y="190"/>
                </a:cxn>
                <a:cxn ang="0">
                  <a:pos x="85" y="263"/>
                </a:cxn>
                <a:cxn ang="0">
                  <a:pos x="221" y="317"/>
                </a:cxn>
                <a:cxn ang="0">
                  <a:pos x="260" y="172"/>
                </a:cxn>
                <a:cxn ang="0">
                  <a:pos x="196" y="40"/>
                </a:cxn>
              </a:cxnLst>
              <a:rect l="0" t="0" r="r" b="b"/>
              <a:pathLst>
                <a:path w="284" h="338">
                  <a:moveTo>
                    <a:pt x="196" y="40"/>
                  </a:moveTo>
                  <a:cubicBezTo>
                    <a:pt x="174" y="0"/>
                    <a:pt x="105" y="14"/>
                    <a:pt x="77" y="28"/>
                  </a:cubicBezTo>
                  <a:cubicBezTo>
                    <a:pt x="49" y="41"/>
                    <a:pt x="0" y="87"/>
                    <a:pt x="16" y="127"/>
                  </a:cubicBezTo>
                  <a:lnTo>
                    <a:pt x="29" y="156"/>
                  </a:lnTo>
                  <a:lnTo>
                    <a:pt x="95" y="122"/>
                  </a:lnTo>
                  <a:lnTo>
                    <a:pt x="71" y="6"/>
                  </a:lnTo>
                  <a:lnTo>
                    <a:pt x="125" y="104"/>
                  </a:lnTo>
                  <a:lnTo>
                    <a:pt x="207" y="60"/>
                  </a:lnTo>
                  <a:lnTo>
                    <a:pt x="221" y="80"/>
                  </a:lnTo>
                  <a:lnTo>
                    <a:pt x="39" y="176"/>
                  </a:lnTo>
                  <a:lnTo>
                    <a:pt x="43" y="190"/>
                  </a:lnTo>
                  <a:lnTo>
                    <a:pt x="85" y="263"/>
                  </a:lnTo>
                  <a:cubicBezTo>
                    <a:pt x="110" y="316"/>
                    <a:pt x="173" y="338"/>
                    <a:pt x="221" y="317"/>
                  </a:cubicBezTo>
                  <a:cubicBezTo>
                    <a:pt x="270" y="294"/>
                    <a:pt x="284" y="221"/>
                    <a:pt x="260" y="172"/>
                  </a:cubicBezTo>
                  <a:cubicBezTo>
                    <a:pt x="230" y="107"/>
                    <a:pt x="196" y="40"/>
                    <a:pt x="196" y="4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932" name="Line 404"/>
            <p:cNvSpPr>
              <a:spLocks noChangeShapeType="1"/>
            </p:cNvSpPr>
            <p:nvPr userDrawn="1"/>
          </p:nvSpPr>
          <p:spPr bwMode="gray">
            <a:xfrm rot="8285659" flipH="1">
              <a:off x="377" y="389"/>
              <a:ext cx="3" cy="14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50933" name="Freeform 405"/>
            <p:cNvSpPr>
              <a:spLocks/>
            </p:cNvSpPr>
            <p:nvPr userDrawn="1"/>
          </p:nvSpPr>
          <p:spPr bwMode="gray">
            <a:xfrm>
              <a:off x="396" y="-76"/>
              <a:ext cx="474" cy="686"/>
            </a:xfrm>
            <a:custGeom>
              <a:avLst/>
              <a:gdLst/>
              <a:ahLst/>
              <a:cxnLst>
                <a:cxn ang="0">
                  <a:pos x="31" y="594"/>
                </a:cxn>
                <a:cxn ang="0">
                  <a:pos x="393" y="664"/>
                </a:cxn>
                <a:cxn ang="0">
                  <a:pos x="230" y="264"/>
                </a:cxn>
                <a:cxn ang="0">
                  <a:pos x="481" y="0"/>
                </a:cxn>
              </a:cxnLst>
              <a:rect l="0" t="0" r="r" b="b"/>
              <a:pathLst>
                <a:path w="481" h="694">
                  <a:moveTo>
                    <a:pt x="31" y="594"/>
                  </a:moveTo>
                  <a:cubicBezTo>
                    <a:pt x="66" y="687"/>
                    <a:pt x="352" y="694"/>
                    <a:pt x="393" y="664"/>
                  </a:cubicBezTo>
                  <a:cubicBezTo>
                    <a:pt x="477" y="532"/>
                    <a:pt x="0" y="345"/>
                    <a:pt x="230" y="264"/>
                  </a:cubicBezTo>
                  <a:cubicBezTo>
                    <a:pt x="460" y="183"/>
                    <a:pt x="433" y="19"/>
                    <a:pt x="481" y="0"/>
                  </a:cubicBez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pic>
        <p:nvPicPr>
          <p:cNvPr id="3082" name="Picture 408" descr="light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>
            <a:fillRect/>
          </a:stretch>
        </p:blipFill>
        <p:spPr bwMode="gray">
          <a:xfrm>
            <a:off x="0" y="0"/>
            <a:ext cx="6096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95288" y="17463"/>
            <a:ext cx="83359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50938" name="Text Box 410"/>
          <p:cNvSpPr txBox="1">
            <a:spLocks noChangeArrowheads="1"/>
          </p:cNvSpPr>
          <p:nvPr/>
        </p:nvSpPr>
        <p:spPr bwMode="auto">
          <a:xfrm>
            <a:off x="7535863" y="6613525"/>
            <a:ext cx="160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000" b="0">
                <a:solidFill>
                  <a:srgbClr val="F8F8F8"/>
                </a:solidFill>
                <a:latin typeface="Arial" charset="0"/>
                <a:ea typeface="新細明體" charset="-120"/>
              </a:rPr>
              <a:t>www.themegallery.com</a:t>
            </a:r>
          </a:p>
        </p:txBody>
      </p:sp>
      <p:pic>
        <p:nvPicPr>
          <p:cNvPr id="3085" name="Picture 411" descr="light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>
            <a:fillRect/>
          </a:stretch>
        </p:blipFill>
        <p:spPr bwMode="gray">
          <a:xfrm>
            <a:off x="3048000" y="0"/>
            <a:ext cx="6096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8"/>
          <p:cNvSpPr>
            <a:spLocks noChangeArrowheads="1" noChangeShapeType="1" noTextEdit="1"/>
          </p:cNvSpPr>
          <p:nvPr/>
        </p:nvSpPr>
        <p:spPr bwMode="gray">
          <a:xfrm>
            <a:off x="1257011" y="652606"/>
            <a:ext cx="7129607" cy="116695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TW" sz="3600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21E7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2363" dir="4557825">
                    <a:srgbClr val="080808">
                      <a:alpha val="50000"/>
                    </a:srgbClr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600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21E7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2363" dir="4557825">
                    <a:srgbClr val="080808">
                      <a:alpha val="50000"/>
                    </a:srgbClr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年國中教育會考</a:t>
            </a:r>
            <a:endParaRPr lang="zh-TW" altLang="en-US" sz="3600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21E77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2363" dir="4557825">
                  <a:srgbClr val="080808">
                    <a:alpha val="50000"/>
                  </a:srgbClr>
                </a:prst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WordArt 9"/>
          <p:cNvSpPr>
            <a:spLocks noChangeArrowheads="1" noChangeShapeType="1" noTextEdit="1"/>
          </p:cNvSpPr>
          <p:nvPr/>
        </p:nvSpPr>
        <p:spPr bwMode="auto">
          <a:xfrm>
            <a:off x="2641600" y="2475345"/>
            <a:ext cx="399934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zh-TW" altLang="en-US" sz="2000" kern="10" dirty="0" smtClean="0">
                <a:ln w="19050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prstShdw prst="shdw13" dist="50800" dir="5400000">
                    <a:srgbClr val="080808">
                      <a:alpha val="50000"/>
                    </a:srgbClr>
                  </a:prst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試場規則</a:t>
            </a:r>
            <a:endParaRPr lang="zh-TW" altLang="en-US" sz="2000" kern="10" dirty="0">
              <a:ln w="19050">
                <a:solidFill>
                  <a:srgbClr val="F8F8F8"/>
                </a:solidFill>
                <a:round/>
                <a:headEnd/>
                <a:tailEnd/>
              </a:ln>
              <a:solidFill>
                <a:srgbClr val="4D4D4D"/>
              </a:solidFill>
              <a:effectLst>
                <a:prstShdw prst="shdw13" dist="50800" dir="5400000">
                  <a:srgbClr val="080808">
                    <a:alpha val="50000"/>
                  </a:srgbClr>
                </a:prst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248" y="948764"/>
            <a:ext cx="8979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英語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正式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開始後，遲到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逾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分鐘不得入場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。若強行入場，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英語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不予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計列等級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098" name="Picture 2" descr="C:\Users\user\Desktop\考場漫畫\景美女中_國中教育會考試場規則_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140" y="2509004"/>
            <a:ext cx="3542654" cy="396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789161" y="185476"/>
            <a:ext cx="415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第五條  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414522" y="2518424"/>
            <a:ext cx="3780959" cy="4121623"/>
            <a:chOff x="4776186" y="1568115"/>
            <a:chExt cx="4238155" cy="488124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6186" y="1568115"/>
              <a:ext cx="4238155" cy="48812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文字方塊 4"/>
            <p:cNvSpPr txBox="1"/>
            <p:nvPr/>
          </p:nvSpPr>
          <p:spPr>
            <a:xfrm>
              <a:off x="5453954" y="2992576"/>
              <a:ext cx="517490" cy="7182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英</a:t>
              </a:r>
              <a:r>
                <a:rPr lang="zh-TW" altLang="en-US" dirty="0">
                  <a:solidFill>
                    <a:srgbClr val="FF0000"/>
                  </a:solidFill>
                </a:rPr>
                <a:t>閱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4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0717" y="956843"/>
            <a:ext cx="8592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英語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正式開始後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分鐘內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，考生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不得提早離場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。若強行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離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場，不服糾正者，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英語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不予計列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等級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6857" y="223320"/>
            <a:ext cx="415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第五條  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468" y="3177569"/>
            <a:ext cx="3301386" cy="306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群組 4"/>
          <p:cNvGrpSpPr/>
          <p:nvPr/>
        </p:nvGrpSpPr>
        <p:grpSpPr>
          <a:xfrm>
            <a:off x="4572000" y="2540001"/>
            <a:ext cx="4073236" cy="3584950"/>
            <a:chOff x="6067628" y="3108619"/>
            <a:chExt cx="4157788" cy="354649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7628" y="3108619"/>
              <a:ext cx="4157788" cy="35464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文字方塊 10"/>
            <p:cNvSpPr txBox="1"/>
            <p:nvPr/>
          </p:nvSpPr>
          <p:spPr>
            <a:xfrm>
              <a:off x="6745876" y="4113703"/>
              <a:ext cx="461665" cy="5499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英聽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38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4052217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第五條 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六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考生若違反其他考試規則，將於英語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或英語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聽力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分別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不予計列等級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分別記違規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9203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第五條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英語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聽力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試題正式開始播放後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，考生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即不得入場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亦</a:t>
            </a:r>
            <a:r>
              <a:rPr lang="zh-TW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不得提前離場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，以免影響試場內他人作答；若強行入場或提前離場，英語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聽力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不予計列等級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07040" y="171909"/>
            <a:ext cx="4895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第五條  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六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8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1076" y="959894"/>
            <a:ext cx="848184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文具自備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，必要時可用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透明墊板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，不得有圖形、文字印刷於其上，其他非應試用品請勿攜入試場，且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不得在場內向他人借用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7170" name="Picture 2" descr="C:\Users\user\Desktop\考場漫畫\景美女中_國中教育會考試場規則_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8989" y="4046044"/>
            <a:ext cx="3730778" cy="2432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896044" y="210313"/>
            <a:ext cx="3262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第三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"/>
          <a:stretch/>
        </p:blipFill>
        <p:spPr>
          <a:xfrm>
            <a:off x="3925253" y="2210617"/>
            <a:ext cx="3292672" cy="183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16" y="2684834"/>
            <a:ext cx="3240618" cy="397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35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60744"/>
            <a:ext cx="907442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非應試用品如教科書、參考書、補習班文宣品、計算紙等，以及電子辭典、計算機、時鐘、鬧鐘、電子鐘、行動電話、呼叫器、收音機、多媒體播放器材（如：</a:t>
            </a:r>
            <a:r>
              <a:rPr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MP3</a:t>
            </a: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MP4</a:t>
            </a: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等），和穿戴式裝置（如：智慧型手錶、智慧手環等）及其他具有傳輸、通訊、錄影、照相或計算功能之物品，一律不准攜入試場。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若不慎攜入試場，於考試開始前，須放置於試場前後方；且電子產品須先關機或拔掉電池</a:t>
            </a: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若隨身放置，無論是否使用或發出聲響，經監試委員發現者，國文、英語（無論閱讀或聽力）、數學、社會或自然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科記該科違規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點；寫作測驗扣該科一級分。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7245" y="153534"/>
            <a:ext cx="3365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第七條 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757" y="4413512"/>
            <a:ext cx="2204923" cy="196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44" y="4425010"/>
            <a:ext cx="2412251" cy="195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群組 19"/>
          <p:cNvGrpSpPr/>
          <p:nvPr/>
        </p:nvGrpSpPr>
        <p:grpSpPr>
          <a:xfrm>
            <a:off x="6319551" y="4304260"/>
            <a:ext cx="2412251" cy="1935148"/>
            <a:chOff x="263170" y="4816536"/>
            <a:chExt cx="2412251" cy="1935148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170" y="4816536"/>
              <a:ext cx="2412251" cy="19351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6493" y="4925788"/>
              <a:ext cx="619286" cy="6960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4465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68015" y="959625"/>
            <a:ext cx="8481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考生可攜帶三角板、直尺、圓規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應試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數學科不得攜帶量角器或附量角器功能之文具，經監試委員發現者，記該科違規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6101" y="220519"/>
            <a:ext cx="3467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第八條  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06101" y="6141816"/>
            <a:ext cx="139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 可</a:t>
            </a:r>
            <a:r>
              <a:rPr lang="zh-TW" altLang="en-US" dirty="0">
                <a:solidFill>
                  <a:schemeClr val="bg1"/>
                </a:solidFill>
              </a:rPr>
              <a:t>攜帶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6316" y="3528430"/>
            <a:ext cx="4261888" cy="237731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1" y="3847460"/>
            <a:ext cx="4272048" cy="19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66277"/>
            <a:ext cx="914400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考生應考時不得飲食、抽煙、嚼食口香糖等。若因生病等特殊原因，迫切需要在</a:t>
            </a:r>
            <a:r>
              <a:rPr lang="zh-TW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考試時飲水或服用藥物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，須於</a:t>
            </a:r>
            <a:r>
              <a:rPr lang="zh-TW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考前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持</a:t>
            </a:r>
            <a:r>
              <a:rPr lang="zh-TW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相關證明經監試委員同意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，在監試委員協助下飲用或服用。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482" y="2869452"/>
            <a:ext cx="4642826" cy="3988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55246" y="261827"/>
            <a:ext cx="3365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第九條 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271" y="3076238"/>
            <a:ext cx="2727288" cy="352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46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2606" y="948690"/>
            <a:ext cx="8481849" cy="24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考生若需使用帽子、口罩、耳塞等用品，應以不影響辨識面貌為原則，並配合監試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委員檢查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2302" y="147704"/>
            <a:ext cx="3365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第十條 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6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48690"/>
            <a:ext cx="90369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考試說明開始後即不准離場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若經糾正仍強行出場者，該科考試不予計列等級或不予計級分。考生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因病、因故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如廁等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須暫時離座者，須經監試委員同意及陪同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下，始准離座。考生經治療或處理後，如考試尚未結束時，仍可繼續考試，但不得請求延長時間或補考。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7118" y="147704"/>
            <a:ext cx="3775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第十一條 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9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5580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試場內嚴禁談話、左顧右盼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等行為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。若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取得或提供他人答案，作弊事實明確者，或相互作弊事實明確者，該科考試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不予計列等級或不予計級分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587" y="2785072"/>
            <a:ext cx="3618236" cy="404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user\Desktop\考場漫畫\景美女中_國中教育會考試場規則_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8823" y="2684834"/>
            <a:ext cx="3890385" cy="3787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899588" y="127233"/>
            <a:ext cx="3775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第十二條 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47472" y="2775929"/>
            <a:ext cx="8196798" cy="4053427"/>
            <a:chOff x="309758" y="1954561"/>
            <a:chExt cx="8334512" cy="447915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758" y="1954561"/>
              <a:ext cx="8334512" cy="44791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786270" y="5518298"/>
              <a:ext cx="1382232" cy="5847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25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248" y="966728"/>
            <a:ext cx="8813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考試時考生必須攜帶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准考證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準時入場，對號入座。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17799" y="160809"/>
            <a:ext cx="4012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第一條 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考場漫畫\景美女中_國中教育會考試場規則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0066" y="2070015"/>
            <a:ext cx="2723569" cy="4171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考場漫畫\景美女中_國中教育會考試場規則_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171" y="2070015"/>
            <a:ext cx="2631422" cy="4143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3108210" y="2070015"/>
            <a:ext cx="2787239" cy="4172855"/>
            <a:chOff x="3108210" y="2070015"/>
            <a:chExt cx="2787239" cy="4172855"/>
          </a:xfrm>
        </p:grpSpPr>
        <p:pic>
          <p:nvPicPr>
            <p:cNvPr id="1026" name="Picture 2" descr="C:\Users\user\Desktop\考場漫畫\景美女中_國中教育會考試場規則_1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08210" y="2070015"/>
              <a:ext cx="2787239" cy="41728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3451006" y="3358056"/>
              <a:ext cx="616497" cy="378372"/>
            </a:xfrm>
            <a:prstGeom prst="rect">
              <a:avLst/>
            </a:prstGeom>
            <a:solidFill>
              <a:srgbClr val="DAEEF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試場</a:t>
              </a:r>
              <a:endParaRPr kumimoji="1" lang="zh-TW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88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34" y="975133"/>
            <a:ext cx="91307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不得書寫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姓名座號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不得作任何標記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C:\Users\user\Desktop\考場漫畫\景美女中_國中教育會考試場規則_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9224" y="2359889"/>
            <a:ext cx="6530653" cy="4269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05476" y="194489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第十三條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414256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248" y="971173"/>
            <a:ext cx="85922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故意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汙損答案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損壞試題本，或在答案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、作標記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，該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計列等級或不予計級分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C:\Users\user\Desktop\考場漫畫\景美女中_國中教育會考試場規則_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635" y="2844826"/>
            <a:ext cx="3645813" cy="3949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855286" y="144322"/>
            <a:ext cx="415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第十三條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8448" y="2743769"/>
            <a:ext cx="3904371" cy="35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2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88" y="955946"/>
            <a:ext cx="9136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黑色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2B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鉛筆畫記，修正時須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橡皮擦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將原畫記擦拭乾淨，不得使用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修正液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帶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78359" y="211636"/>
            <a:ext cx="415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第十四條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710119" y="2342937"/>
            <a:ext cx="7301625" cy="4434350"/>
            <a:chOff x="710119" y="2342937"/>
            <a:chExt cx="7301625" cy="443435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1434" y="4369235"/>
              <a:ext cx="3800310" cy="21593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19" y="2538791"/>
              <a:ext cx="3351518" cy="42384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3437" y="2342937"/>
              <a:ext cx="3848307" cy="20262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4006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8014" y="962453"/>
            <a:ext cx="8592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畫記不明顯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或汙損等情事，致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電腦無法辨認者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，其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責任自負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提出異議。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827" y="2398123"/>
            <a:ext cx="6919760" cy="4003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81531" y="234376"/>
            <a:ext cx="415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第十四條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07462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99544" y="933283"/>
            <a:ext cx="8418787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數學科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非選擇題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和寫作測驗作答時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書寫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不得超出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答案卷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格線外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框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5338" y="2036989"/>
            <a:ext cx="7418057" cy="449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79193" y="205861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  第十五條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16288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4952" y="964451"/>
            <a:ext cx="871833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務必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黑色墨水的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筆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建議使用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0.5mm〜0.7mm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之筆尖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不得使用鉛筆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更正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時，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可使用修正液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帶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286" y="2628759"/>
            <a:ext cx="4221125" cy="3974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59567" y="211530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  第十五條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628759"/>
            <a:ext cx="3792650" cy="356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248" y="967441"/>
            <a:ext cx="8655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超出格線外框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、書寫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不清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汙損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等情事，致電腦掃描後無法清晰呈現作答結果者，其責任由考生自負，不得提出異議。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76"/>
          <a:stretch/>
        </p:blipFill>
        <p:spPr bwMode="auto">
          <a:xfrm>
            <a:off x="552892" y="2402955"/>
            <a:ext cx="7622117" cy="4096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32272" y="212684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  第十五條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3257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9544" y="973535"/>
            <a:ext cx="8481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寫作測驗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作答時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，不得要求增加答案卷作答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亦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不得使用詩歌體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483" y="2270234"/>
            <a:ext cx="4429379" cy="399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89536" y="211173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  第十六條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206" y="1928033"/>
            <a:ext cx="4316478" cy="4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94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63136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如遇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警報、地震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，應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遵照監試委員指示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，迅速疏散避難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如遇因故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停電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導致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照明設備無法使用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時，無論復電與否均以受影響時間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延長考試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，但至多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以二十分鐘為限。 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386" name="Picture 2" descr="C:\Users\user\Desktop\考場漫畫\景美女中_國中教育會考試場規則_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4298" y="3351365"/>
            <a:ext cx="4584352" cy="331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888027" y="222128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  第十七、十八條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248" y="1054186"/>
            <a:ext cx="8890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鐘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鈴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響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起，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考生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不論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答畢與否應即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停止作答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交答案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0598" y="239889"/>
            <a:ext cx="415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第十九條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9642" y="2033752"/>
            <a:ext cx="4252137" cy="221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10" y="2205529"/>
            <a:ext cx="3126169" cy="438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9642" y="4146331"/>
            <a:ext cx="4285346" cy="24436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4483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35" y="965648"/>
            <a:ext cx="90276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准考證須妥為保存，如有毀損或遺失，應於考試當日攜帶考生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本人身分證件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及與報名時同式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吋相片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張，向各</a:t>
            </a:r>
            <a:r>
              <a:rPr lang="zh-TW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考場試</a:t>
            </a:r>
            <a:r>
              <a:rPr lang="zh-TW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務</a:t>
            </a:r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補發。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72821" y="111335"/>
            <a:ext cx="4081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第一條  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5" y="2718341"/>
            <a:ext cx="2736233" cy="387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701" y="2616555"/>
            <a:ext cx="2518950" cy="376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群組 7"/>
          <p:cNvGrpSpPr/>
          <p:nvPr/>
        </p:nvGrpSpPr>
        <p:grpSpPr>
          <a:xfrm>
            <a:off x="6235870" y="2649374"/>
            <a:ext cx="2363671" cy="3533080"/>
            <a:chOff x="6235870" y="2649374"/>
            <a:chExt cx="2363671" cy="3533080"/>
          </a:xfrm>
        </p:grpSpPr>
        <p:pic>
          <p:nvPicPr>
            <p:cNvPr id="1026" name="Picture 2" descr="C:\Users\user\Desktop\考場漫畫\景美女中_國中教育會考試場規則_1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35870" y="2649374"/>
              <a:ext cx="2363671" cy="3533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3043" y="3592733"/>
              <a:ext cx="651076" cy="4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6394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6231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交答案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強行修改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，該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科考試</a:t>
            </a:r>
            <a:r>
              <a:rPr lang="zh-TW" altLang="zh-TW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不予計列等級或不予計級分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76268" y="252847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  第十九條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787" y="2349062"/>
            <a:ext cx="6418176" cy="410061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3027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6482" y="961578"/>
            <a:ext cx="871833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逾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時作答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，經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制止不從者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，該科考試</a:t>
            </a:r>
            <a:r>
              <a:rPr lang="zh-TW" altLang="zh-TW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不予計列等級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或不予計級分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；經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制止後停止者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，國文、英語、數學、社會或自然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科記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該科違規</a:t>
            </a: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；寫作測驗</a:t>
            </a:r>
            <a:r>
              <a:rPr lang="zh-TW" altLang="zh-TW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扣該科一級分。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6918" y="230982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第十九條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538" y="2900856"/>
            <a:ext cx="6155596" cy="370015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6854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248" y="966137"/>
            <a:ext cx="8891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考試完畢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後必須將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試題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一併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送交監試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委員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監試委員確認無誤，然後離場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攜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出答案卡（卷）或試題本經查證屬實者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科考試不予計列等級或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級分。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2449" y="233215"/>
            <a:ext cx="4798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  第二十條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53"/>
          <a:stretch/>
        </p:blipFill>
        <p:spPr>
          <a:xfrm>
            <a:off x="6280727" y="817990"/>
            <a:ext cx="2863273" cy="287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7" r="8283" b="23742"/>
          <a:stretch/>
        </p:blipFill>
        <p:spPr bwMode="auto">
          <a:xfrm>
            <a:off x="779997" y="3011214"/>
            <a:ext cx="3477967" cy="1893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6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5669" y="1584973"/>
            <a:ext cx="83872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違反國中教育會考試場規則者，其處理方式悉遵照「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 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年國中教育會考違反試場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規則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處理方式一覽表」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2449" y="233215"/>
            <a:ext cx="4798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規則  第二十一條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2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" name="WordArt 491"/>
          <p:cNvSpPr>
            <a:spLocks noChangeArrowheads="1" noChangeShapeType="1" noTextEdit="1"/>
          </p:cNvSpPr>
          <p:nvPr/>
        </p:nvSpPr>
        <p:spPr bwMode="gray">
          <a:xfrm>
            <a:off x="1485900" y="1528763"/>
            <a:ext cx="6158909" cy="9379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zh-TW" altLang="en-US" sz="36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165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祝  會考順利</a:t>
            </a:r>
            <a:endParaRPr lang="zh-TW" altLang="en-US" sz="36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71657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70020" y="1445695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dirty="0" smtClean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416" y="966630"/>
            <a:ext cx="9131584" cy="121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每節考試於考試說明時段內，</a:t>
            </a:r>
            <a:r>
              <a:rPr lang="zh-TW" altLang="zh-TW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提前翻開試題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本、提前</a:t>
            </a:r>
            <a:r>
              <a:rPr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書寫、畫記、作答</a:t>
            </a:r>
            <a:r>
              <a:rPr lang="zh-TW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制止</a:t>
            </a: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不從</a:t>
            </a:r>
            <a:r>
              <a:rPr lang="zh-TW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該科</a:t>
            </a:r>
            <a:r>
              <a:rPr lang="zh-TW" altLang="zh-TW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不予計列等級</a:t>
            </a:r>
            <a:r>
              <a:rPr lang="zh-TW" altLang="zh-TW" sz="2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不予計級分</a:t>
            </a:r>
            <a:r>
              <a:rPr lang="zh-TW" altLang="zh-TW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2718" y="2192539"/>
            <a:ext cx="2301357" cy="2162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95414" y="170131"/>
            <a:ext cx="3365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條 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65" y="2192539"/>
            <a:ext cx="3016899" cy="466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954" y="2147631"/>
            <a:ext cx="2457142" cy="219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9" t="4638" r="6969" b="7786"/>
          <a:stretch/>
        </p:blipFill>
        <p:spPr>
          <a:xfrm>
            <a:off x="4202940" y="4438563"/>
            <a:ext cx="2539081" cy="228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75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664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寫作測驗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正式開始後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遲到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入場。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72763" y="197957"/>
            <a:ext cx="3945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第三條 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8379" y="2267965"/>
            <a:ext cx="7052481" cy="4140519"/>
            <a:chOff x="508379" y="2267965"/>
            <a:chExt cx="7052481" cy="4140519"/>
          </a:xfrm>
        </p:grpSpPr>
        <p:pic>
          <p:nvPicPr>
            <p:cNvPr id="3074" name="Picture 2" descr="C:\Users\user\Desktop\考場漫畫\景美女中_國中教育會考試場規則_3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379" y="2267965"/>
              <a:ext cx="7052481" cy="41405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3736428" y="3405351"/>
              <a:ext cx="945931" cy="331075"/>
            </a:xfrm>
            <a:prstGeom prst="rect">
              <a:avLst/>
            </a:prstGeom>
            <a:solidFill>
              <a:srgbClr val="DAEEF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試場</a:t>
              </a:r>
              <a:endParaRPr kumimoji="1" lang="zh-TW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47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622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強行入場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，該科考試</a:t>
            </a:r>
            <a:r>
              <a:rPr lang="zh-TW" altLang="zh-TW" sz="32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不予計列等級或不予計級</a:t>
            </a:r>
            <a:r>
              <a:rPr lang="zh-TW" altLang="zh-TW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C:\Users\user\Desktop\考場漫畫\景美女中_國中教育會考試場規則_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877" y="1844046"/>
            <a:ext cx="3960000" cy="451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14478" y="157957"/>
            <a:ext cx="3945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第三條  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877" y="1547039"/>
            <a:ext cx="3960000" cy="481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78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9186" y="956710"/>
            <a:ext cx="8734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r>
              <a:rPr lang="zh-TW" altLang="zh-TW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正式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，考生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不得提早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離場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08" y="2449226"/>
            <a:ext cx="3363899" cy="3962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81389" y="113415"/>
            <a:ext cx="3945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第四條  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015" y="2437068"/>
            <a:ext cx="3264278" cy="375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09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1076" y="959734"/>
            <a:ext cx="8213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強行離場，不服糾正者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科考試</a:t>
            </a:r>
            <a:r>
              <a:rPr lang="zh-TW" altLang="zh-TW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不予計列等級或不予計級分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4919" y="2365285"/>
            <a:ext cx="3976112" cy="380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76103" y="120133"/>
            <a:ext cx="3945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第四條 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</a:t>
            </a:r>
            <a:r>
              <a:rPr lang="en-US" altLang="zh-TW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53" y="2291777"/>
            <a:ext cx="3976112" cy="380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971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3386" y="1844566"/>
            <a:ext cx="8700654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考生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若英語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應考，而英語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聽力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缺考，成績通知單將註記英語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聽力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缺考，僅提供英語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能力等級和該科整體能力等級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en-US" altLang="zh-TW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l">
              <a:lnSpc>
                <a:spcPct val="130000"/>
              </a:lnSpc>
            </a:pPr>
            <a:endParaRPr lang="en-US" altLang="zh-TW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l">
              <a:lnSpc>
                <a:spcPct val="130000"/>
              </a:lnSpc>
            </a:pPr>
            <a:endParaRPr lang="en-US" altLang="zh-TW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l">
              <a:lnSpc>
                <a:spcPct val="130000"/>
              </a:lnSpc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考生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若英語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缺考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英語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聽力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仍可進場應考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，成績通知單將註記英語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為缺考，僅提供英語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聽力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能力等級和該科整體能力等級。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6571" y="1945005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第五條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0085" y="4336007"/>
            <a:ext cx="2364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第五條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1874565" y="199760"/>
            <a:ext cx="7392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 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第五條  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(</a:t>
            </a: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701" y="1030594"/>
            <a:ext cx="8806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英語（閱讀）與英語（聽力）為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科兩階段，相關試場規則如下：</a:t>
            </a:r>
          </a:p>
        </p:txBody>
      </p:sp>
    </p:spTree>
    <p:extLst>
      <p:ext uri="{BB962C8B-B14F-4D97-AF65-F5344CB8AC3E}">
        <p14:creationId xmlns:p14="http://schemas.microsoft.com/office/powerpoint/2010/main" val="402187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RH020_biz_rhythm">
  <a:themeElements>
    <a:clrScheme name="1_Default Design 2">
      <a:dk1>
        <a:srgbClr val="1C1C1C"/>
      </a:dk1>
      <a:lt1>
        <a:srgbClr val="FFFFFF"/>
      </a:lt1>
      <a:dk2>
        <a:srgbClr val="292929"/>
      </a:dk2>
      <a:lt2>
        <a:srgbClr val="DDDDDD"/>
      </a:lt2>
      <a:accent1>
        <a:srgbClr val="9A2FBB"/>
      </a:accent1>
      <a:accent2>
        <a:srgbClr val="0091D2"/>
      </a:accent2>
      <a:accent3>
        <a:srgbClr val="FFFFFF"/>
      </a:accent3>
      <a:accent4>
        <a:srgbClr val="161616"/>
      </a:accent4>
      <a:accent5>
        <a:srgbClr val="CAADDA"/>
      </a:accent5>
      <a:accent6>
        <a:srgbClr val="0083BE"/>
      </a:accent6>
      <a:hlink>
        <a:srgbClr val="FCA11C"/>
      </a:hlink>
      <a:folHlink>
        <a:srgbClr val="89BC3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2700000">
            <a:srgbClr val="080808">
              <a:alpha val="50000"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2700000">
            <a:srgbClr val="080808">
              <a:alpha val="50000"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292929"/>
        </a:dk2>
        <a:lt2>
          <a:srgbClr val="DDDDDD"/>
        </a:lt2>
        <a:accent1>
          <a:srgbClr val="1F4377"/>
        </a:accent1>
        <a:accent2>
          <a:srgbClr val="A4CB5D"/>
        </a:accent2>
        <a:accent3>
          <a:srgbClr val="FFFFFF"/>
        </a:accent3>
        <a:accent4>
          <a:srgbClr val="161616"/>
        </a:accent4>
        <a:accent5>
          <a:srgbClr val="ABB0BD"/>
        </a:accent5>
        <a:accent6>
          <a:srgbClr val="94B853"/>
        </a:accent6>
        <a:hlink>
          <a:srgbClr val="83BFDD"/>
        </a:hlink>
        <a:folHlink>
          <a:srgbClr val="FF87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292929"/>
        </a:dk2>
        <a:lt2>
          <a:srgbClr val="DDDDDD"/>
        </a:lt2>
        <a:accent1>
          <a:srgbClr val="9A2FBB"/>
        </a:accent1>
        <a:accent2>
          <a:srgbClr val="0091D2"/>
        </a:accent2>
        <a:accent3>
          <a:srgbClr val="FFFFFF"/>
        </a:accent3>
        <a:accent4>
          <a:srgbClr val="161616"/>
        </a:accent4>
        <a:accent5>
          <a:srgbClr val="CAADDA"/>
        </a:accent5>
        <a:accent6>
          <a:srgbClr val="0083BE"/>
        </a:accent6>
        <a:hlink>
          <a:srgbClr val="FCA11C"/>
        </a:hlink>
        <a:folHlink>
          <a:srgbClr val="89BC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292929"/>
        </a:dk2>
        <a:lt2>
          <a:srgbClr val="DDDDDD"/>
        </a:lt2>
        <a:accent1>
          <a:srgbClr val="F2960E"/>
        </a:accent1>
        <a:accent2>
          <a:srgbClr val="AD255F"/>
        </a:accent2>
        <a:accent3>
          <a:srgbClr val="FFFFFF"/>
        </a:accent3>
        <a:accent4>
          <a:srgbClr val="161616"/>
        </a:accent4>
        <a:accent5>
          <a:srgbClr val="F7C9AA"/>
        </a:accent5>
        <a:accent6>
          <a:srgbClr val="9C2055"/>
        </a:accent6>
        <a:hlink>
          <a:srgbClr val="2FBBA0"/>
        </a:hlink>
        <a:folHlink>
          <a:srgbClr val="C89A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RH020_biz_rhythm</Template>
  <TotalTime>306</TotalTime>
  <Words>1374</Words>
  <Application>Microsoft Office PowerPoint</Application>
  <PresentationFormat>如螢幕大小 (4:3)</PresentationFormat>
  <Paragraphs>95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0" baseType="lpstr">
      <vt:lpstr>微軟正黑體</vt:lpstr>
      <vt:lpstr>新細明體</vt:lpstr>
      <vt:lpstr>標楷體</vt:lpstr>
      <vt:lpstr>Arial</vt:lpstr>
      <vt:lpstr>Times New Roman</vt:lpstr>
      <vt:lpstr>RH020_biz_rhythm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APPLE</dc:creator>
  <cp:lastModifiedBy>Windows 使用者</cp:lastModifiedBy>
  <cp:revision>37</cp:revision>
  <dcterms:created xsi:type="dcterms:W3CDTF">2010-11-21T04:09:13Z</dcterms:created>
  <dcterms:modified xsi:type="dcterms:W3CDTF">2019-05-13T08:31:51Z</dcterms:modified>
</cp:coreProperties>
</file>