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71AD5C5-41F8-4102-9AB3-5B26287A12D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37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14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40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7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85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47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24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1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82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52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48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2C86A-7307-487F-A599-49BA4CD5DDA6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DDEA-1405-4DE0-A2F6-38C3D21DCE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3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PibXFKsjz4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35" y="0"/>
            <a:ext cx="4732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66" y="0"/>
            <a:ext cx="9665098" cy="6609630"/>
          </a:xfrm>
        </p:spPr>
      </p:pic>
    </p:spTree>
    <p:extLst>
      <p:ext uri="{BB962C8B-B14F-4D97-AF65-F5344CB8AC3E}">
        <p14:creationId xmlns:p14="http://schemas.microsoft.com/office/powerpoint/2010/main" val="51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" y="-1"/>
            <a:ext cx="10645562" cy="65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7" y="0"/>
            <a:ext cx="10705862" cy="66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4" y="0"/>
            <a:ext cx="10429460" cy="6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7012" y="-328613"/>
            <a:ext cx="6657975" cy="75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0" y="229386"/>
            <a:ext cx="5034391" cy="662861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81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49"/>
            <a:ext cx="12120337" cy="60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2025-03-20T03:16:09Z</dcterms:created>
  <dcterms:modified xsi:type="dcterms:W3CDTF">2025-03-20T07:38:53Z</dcterms:modified>
</cp:coreProperties>
</file>