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2"/>
    <p:restoredTop sz="94662"/>
  </p:normalViewPr>
  <p:slideViewPr>
    <p:cSldViewPr snapToGrid="0">
      <p:cViewPr varScale="1">
        <p:scale>
          <a:sx n="109" d="100"/>
          <a:sy n="109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8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9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6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1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1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3A8A5-0A64-5541-9A41-D5CD03F838E5}" type="datetimeFigureOut">
              <a:rPr lang="en-US" smtClean="0"/>
              <a:t>12/1/23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E5056-D75A-1B41-B92C-B284DC5E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5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DF287-E19E-845A-7366-20FB7628099C}"/>
              </a:ext>
            </a:extLst>
          </p:cNvPr>
          <p:cNvSpPr txBox="1"/>
          <p:nvPr/>
        </p:nvSpPr>
        <p:spPr>
          <a:xfrm>
            <a:off x="375139" y="1723292"/>
            <a:ext cx="876886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 Braille" pitchFamily="2" charset="0"/>
              </a:rPr>
              <a:t>Embracing Life in Taiwan</a:t>
            </a:r>
          </a:p>
          <a:p>
            <a:endParaRPr lang="en-US" dirty="0"/>
          </a:p>
          <a:p>
            <a:pPr algn="ctr"/>
            <a:r>
              <a:rPr lang="en-US" sz="2400" dirty="0">
                <a:latin typeface="Bradley Hand" pitchFamily="2" charset="77"/>
              </a:rPr>
              <a:t>A Journey of Achievements, Friendship, and Global Promotion</a:t>
            </a:r>
          </a:p>
        </p:txBody>
      </p:sp>
      <p:pic>
        <p:nvPicPr>
          <p:cNvPr id="1026" name="Picture 2" descr="Child flying a kite from Gottliche Jugen Ein Tag Aus Dem Sonnenlande  Drawing by Karl Wilhelm Diefenbach - Pixels">
            <a:extLst>
              <a:ext uri="{FF2B5EF4-FFF2-40B4-BE49-F238E27FC236}">
                <a16:creationId xmlns:a16="http://schemas.microsoft.com/office/drawing/2014/main" id="{7BD84CD4-E7C7-0C05-7F2E-BBCECA559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7" r="8428"/>
          <a:stretch/>
        </p:blipFill>
        <p:spPr bwMode="auto">
          <a:xfrm>
            <a:off x="7059968" y="3139064"/>
            <a:ext cx="1946009" cy="371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395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0220E7-46F0-DF98-802B-5C11E766B4DD}"/>
              </a:ext>
            </a:extLst>
          </p:cNvPr>
          <p:cNvSpPr txBox="1"/>
          <p:nvPr/>
        </p:nvSpPr>
        <p:spPr>
          <a:xfrm>
            <a:off x="1887415" y="0"/>
            <a:ext cx="427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Q &amp; A</a:t>
            </a:r>
          </a:p>
        </p:txBody>
      </p:sp>
      <p:pic>
        <p:nvPicPr>
          <p:cNvPr id="7170" name="Picture 2" descr="Black And White Question Mark Cartoon Character Stock Illustration -  Download Image Now - Asking, Black And White, Cartoon - iStock">
            <a:extLst>
              <a:ext uri="{FF2B5EF4-FFF2-40B4-BE49-F238E27FC236}">
                <a16:creationId xmlns:a16="http://schemas.microsoft.com/office/drawing/2014/main" id="{AB2BF4A7-D675-0642-7460-6A8F5871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16" y="943707"/>
            <a:ext cx="2915616" cy="49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0BD3F7-E487-BEC4-21CB-93B0FCAD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26" y="2233246"/>
            <a:ext cx="3203874" cy="36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B09C11-A137-CBE5-B9CF-C409CDE898D0}"/>
              </a:ext>
            </a:extLst>
          </p:cNvPr>
          <p:cNvSpPr txBox="1"/>
          <p:nvPr/>
        </p:nvSpPr>
        <p:spPr>
          <a:xfrm>
            <a:off x="2774731" y="178676"/>
            <a:ext cx="2785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58CE3-45E9-E1C5-F380-3A5DFD35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19455" y="1727688"/>
            <a:ext cx="4536831" cy="3402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4AA90A-DD6A-12D0-B207-82B4CEEC27B8}"/>
              </a:ext>
            </a:extLst>
          </p:cNvPr>
          <p:cNvSpPr txBox="1"/>
          <p:nvPr/>
        </p:nvSpPr>
        <p:spPr>
          <a:xfrm>
            <a:off x="3909848" y="1450098"/>
            <a:ext cx="498650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Name- Mohd Yaqub Khan (</a:t>
            </a:r>
            <a:r>
              <a:rPr lang="zh-TW" altLang="en-US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莫陽凱</a:t>
            </a:r>
            <a:r>
              <a:rPr lang="en-US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US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Nationality: Indian (</a:t>
            </a:r>
            <a:r>
              <a:rPr lang="zh-TW" altLang="en-US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印度人</a:t>
            </a:r>
            <a:r>
              <a:rPr lang="en-US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US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Education: Master in Pharmacy (</a:t>
            </a:r>
            <a:r>
              <a:rPr lang="zh-TW" altLang="en-US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藥學碩士</a:t>
            </a:r>
            <a:r>
              <a:rPr lang="en-US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Current status: Pursuing PhD. In Biomedical engineering at Chung Yuan Christian University. (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正在攻讀博士學位。中原大學生物醫學工程系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Passion &amp; Interests: Photography, Travelling. Blogging, Hiking,&amp; Running.</a:t>
            </a: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攝影、旅行。寫部落格、健行和跑步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endParaRPr lang="zh-TW" altLang="en-US" b="0" i="0" u="none" strike="noStrike" dirty="0"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27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CD1185-967F-EECB-3163-E9FCD4E640F2}"/>
              </a:ext>
            </a:extLst>
          </p:cNvPr>
          <p:cNvSpPr txBox="1"/>
          <p:nvPr/>
        </p:nvSpPr>
        <p:spPr>
          <a:xfrm>
            <a:off x="702575" y="94593"/>
            <a:ext cx="37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Fund Achievements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3AB9D-4AD8-E92F-8564-17973F95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6" y="2260573"/>
            <a:ext cx="4302301" cy="3043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F4DAF-84FB-1BC4-57D7-DF18D65934D0}"/>
              </a:ext>
            </a:extLst>
          </p:cNvPr>
          <p:cNvSpPr txBox="1"/>
          <p:nvPr/>
        </p:nvSpPr>
        <p:spPr>
          <a:xfrm>
            <a:off x="4505368" y="2164802"/>
            <a:ext cx="43023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Received Ministry of Education Scholarship to pursue PhD study in Taiwan.</a:t>
            </a: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(3,20,000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ntd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annually for 4 years)</a:t>
            </a: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(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獲得教育部獎學金赴台灣攻讀博士學位。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Received Ministry of Science Scholarship to pursue Research study on Cancer treatment. </a:t>
            </a: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   (5,00, 000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ntd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annually for 3 years)</a:t>
            </a: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	(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獲得科學部獎學金進行癌症治療研究。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just"/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endParaRPr lang="zh-TW" altLang="en-US" b="0" i="0" u="none" strike="noStrike" dirty="0"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50" name="Picture 2" descr="GoodRx Helps Scholarships - GoodRx">
            <a:extLst>
              <a:ext uri="{FF2B5EF4-FFF2-40B4-BE49-F238E27FC236}">
                <a16:creationId xmlns:a16="http://schemas.microsoft.com/office/drawing/2014/main" id="{6BE7BEE7-CD5F-533C-7BF9-DF432D66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47" y="0"/>
            <a:ext cx="3710153" cy="18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71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FD8A60-713A-4218-43E8-5FDFE48BB8DC}"/>
              </a:ext>
            </a:extLst>
          </p:cNvPr>
          <p:cNvSpPr txBox="1"/>
          <p:nvPr/>
        </p:nvSpPr>
        <p:spPr>
          <a:xfrm>
            <a:off x="702575" y="94593"/>
            <a:ext cx="37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Cultural Events</a:t>
            </a:r>
          </a:p>
        </p:txBody>
      </p:sp>
      <p:pic>
        <p:nvPicPr>
          <p:cNvPr id="1026" name="Picture 2" descr="Diseño De Concepto De Diversidad, Manos De Trabajo En Equipo Ilustraciones  svg, vectoriales, clip art vectorizado libre de derechos. Image 118842731">
            <a:extLst>
              <a:ext uri="{FF2B5EF4-FFF2-40B4-BE49-F238E27FC236}">
                <a16:creationId xmlns:a16="http://schemas.microsoft.com/office/drawing/2014/main" id="{D591BBC1-E182-C829-5D8B-BADB23BB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0"/>
            <a:ext cx="2391508" cy="23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18D7F-81C8-A270-57C8-6C4EA3107C49}"/>
              </a:ext>
            </a:extLst>
          </p:cNvPr>
          <p:cNvSpPr txBox="1"/>
          <p:nvPr/>
        </p:nvSpPr>
        <p:spPr>
          <a:xfrm>
            <a:off x="269698" y="746310"/>
            <a:ext cx="6002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Taiwan hosts vibrant cultural events, blending traditional and modern elements. Festivals, art exhibitions, and performances showcase the island's rich heritage.</a:t>
            </a:r>
          </a:p>
          <a:p>
            <a:pPr algn="just"/>
            <a:endParaRPr lang="en-IN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just"/>
            <a:r>
              <a:rPr lang="en-IN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台灣舉辦充滿活力的文化活動，融合傳統與現代元素。節慶、藝術展覽和表演展示了島上豐富的遺產。</a:t>
            </a:r>
            <a:r>
              <a:rPr lang="en-IN" altLang="zh-TW" b="0" i="0" u="none" strike="noStrike" dirty="0"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zh-TW" altLang="en-US" b="0" i="0" u="none" strike="noStrike" dirty="0"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D1D7B-F6A2-712F-49BD-87E19D0E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37" y="2690688"/>
            <a:ext cx="3402319" cy="416731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EDC2BC-DDAB-01BF-7F01-CB97A9B33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03" y="4268952"/>
            <a:ext cx="3883572" cy="2589048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8D0755-3C94-C40B-2784-0811BFB6B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86111"/>
            <a:ext cx="1762503" cy="264401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0919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D1D9A5-72FC-6203-B3C4-2FA0E630BA8F}"/>
              </a:ext>
            </a:extLst>
          </p:cNvPr>
          <p:cNvSpPr txBox="1"/>
          <p:nvPr/>
        </p:nvSpPr>
        <p:spPr>
          <a:xfrm>
            <a:off x="2456417" y="0"/>
            <a:ext cx="37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Language Exchange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D3128-316F-5FE0-969F-B785123D2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5839"/>
            <a:ext cx="4311493" cy="3232161"/>
          </a:xfrm>
          <a:prstGeom prst="round2Diag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32C3E-2F8E-226F-7A37-73A1A2E39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93" y="2467538"/>
            <a:ext cx="2885090" cy="1922924"/>
          </a:xfrm>
          <a:prstGeom prst="round2Diag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972CC0-B69F-DFC5-4AC6-653C8BAF004E}"/>
              </a:ext>
            </a:extLst>
          </p:cNvPr>
          <p:cNvSpPr txBox="1"/>
          <p:nvPr/>
        </p:nvSpPr>
        <p:spPr>
          <a:xfrm>
            <a:off x="1770184" y="700483"/>
            <a:ext cx="69896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Language exchange thrives in Taiwan, offering locals and foreigners a chance to swap linguistic skills, fostering cultural understanding and friendships.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台灣的語言交流蓬勃發展，為當地人和外國人提供了交流語言技能、促進文化理解和友誼的機會。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834FF5-6A53-8A74-7F30-035AF847B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23" r="2378"/>
          <a:stretch/>
        </p:blipFill>
        <p:spPr>
          <a:xfrm>
            <a:off x="6953583" y="4390462"/>
            <a:ext cx="2205663" cy="2467538"/>
          </a:xfrm>
          <a:prstGeom prst="snip2DiagRect">
            <a:avLst/>
          </a:prstGeom>
        </p:spPr>
      </p:pic>
      <p:pic>
        <p:nvPicPr>
          <p:cNvPr id="2050" name="Picture 2" descr="Language exchange Generic Glyph icon">
            <a:extLst>
              <a:ext uri="{FF2B5EF4-FFF2-40B4-BE49-F238E27FC236}">
                <a16:creationId xmlns:a16="http://schemas.microsoft.com/office/drawing/2014/main" id="{1230D1D2-3C03-EDAC-9711-C53B451B9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986"/>
            <a:ext cx="1568938" cy="15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1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FE4B3-60C0-03A0-5C4D-A51D15AB0F29}"/>
              </a:ext>
            </a:extLst>
          </p:cNvPr>
          <p:cNvSpPr txBox="1"/>
          <p:nvPr/>
        </p:nvSpPr>
        <p:spPr>
          <a:xfrm>
            <a:off x="2456417" y="0"/>
            <a:ext cx="37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Friendship</a:t>
            </a:r>
          </a:p>
        </p:txBody>
      </p:sp>
      <p:pic>
        <p:nvPicPr>
          <p:cNvPr id="3074" name="Picture 2" descr="Black and white hands solidarity friendship Vector Image">
            <a:extLst>
              <a:ext uri="{FF2B5EF4-FFF2-40B4-BE49-F238E27FC236}">
                <a16:creationId xmlns:a16="http://schemas.microsoft.com/office/drawing/2014/main" id="{1B3E5103-9C64-64F7-1396-09D5C0215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"/>
          <a:stretch/>
        </p:blipFill>
        <p:spPr bwMode="auto">
          <a:xfrm>
            <a:off x="7563569" y="0"/>
            <a:ext cx="1580431" cy="15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9F86F3-379E-67B7-05AE-0243CCF95B59}"/>
              </a:ext>
            </a:extLst>
          </p:cNvPr>
          <p:cNvSpPr txBox="1"/>
          <p:nvPr/>
        </p:nvSpPr>
        <p:spPr>
          <a:xfrm>
            <a:off x="199291" y="655811"/>
            <a:ext cx="69400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Friendship in Taiwan is cherished, marked by warmth, hospitality, and shared experiences. Social bonds play a pivotal role in Taiwanese culture.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台灣的友誼是值得珍惜的，其特徵是熱情、好客和分享經驗。社會紐帶在台灣文化中扮演著舉足輕重的角色。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3A680D-1244-D138-C6F5-B94C7F26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874" y="2639991"/>
            <a:ext cx="3012831" cy="2259623"/>
          </a:xfrm>
          <a:prstGeom prst="decagon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AD67A-6426-0BC8-B78B-D2958ED5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65" y="2765710"/>
            <a:ext cx="3221791" cy="3130062"/>
          </a:xfrm>
          <a:prstGeom prst="decagon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6FD44-E18F-4FD6-895B-185F09771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510" y="3826560"/>
            <a:ext cx="3012830" cy="30128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4420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177FCB-E4AE-6E14-0628-31D1236196CF}"/>
              </a:ext>
            </a:extLst>
          </p:cNvPr>
          <p:cNvSpPr txBox="1"/>
          <p:nvPr/>
        </p:nvSpPr>
        <p:spPr>
          <a:xfrm>
            <a:off x="2456417" y="0"/>
            <a:ext cx="37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Photography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90FE8D-EFDC-A472-25CB-F8A1C750C0C8}"/>
              </a:ext>
            </a:extLst>
          </p:cNvPr>
          <p:cNvSpPr txBox="1"/>
          <p:nvPr/>
        </p:nvSpPr>
        <p:spPr>
          <a:xfrm>
            <a:off x="274928" y="1579794"/>
            <a:ext cx="8594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Photographing Taiwan captures its diverse landscapes, vibrant street scenes, and rich cultural heritage, revealing a tapestry of beauty and uniqueness.</a:t>
            </a:r>
          </a:p>
          <a:p>
            <a:pPr algn="just"/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拍攝台灣，捕捉其多樣化的風景、充滿活力的街景和豐富的文化遺產，展現出一幅幅美麗而獨特的畫卷。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ECC93-8A90-C0D4-3A50-5A554993B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2" t="1549" r="3822" b="20775"/>
          <a:stretch/>
        </p:blipFill>
        <p:spPr>
          <a:xfrm>
            <a:off x="6431894" y="2767681"/>
            <a:ext cx="2712106" cy="4061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304632-7652-FB2B-94CE-FFCA7E230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" y="3898253"/>
            <a:ext cx="6361306" cy="2931064"/>
          </a:xfrm>
          <a:prstGeom prst="rect">
            <a:avLst/>
          </a:prstGeom>
        </p:spPr>
      </p:pic>
      <p:pic>
        <p:nvPicPr>
          <p:cNvPr id="4098" name="Picture 2" descr="The Beginner's Guide To Iconic Black and White Photography - family image">
            <a:extLst>
              <a:ext uri="{FF2B5EF4-FFF2-40B4-BE49-F238E27FC236}">
                <a16:creationId xmlns:a16="http://schemas.microsoft.com/office/drawing/2014/main" id="{AFD5C08A-4609-1B2D-490F-4F42190A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718" y="0"/>
            <a:ext cx="1949282" cy="127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52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03B72A-6474-9DE1-7A1D-92D761FE3723}"/>
              </a:ext>
            </a:extLst>
          </p:cNvPr>
          <p:cNvSpPr txBox="1"/>
          <p:nvPr/>
        </p:nvSpPr>
        <p:spPr>
          <a:xfrm>
            <a:off x="2456417" y="0"/>
            <a:ext cx="3710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Weight Loss Journey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730A37-6A8C-4D2E-458B-F3D3E4BA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7323"/>
            <a:ext cx="2964679" cy="3950677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DFE1C3-4FA0-B273-737E-D44DC6A37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65" y="4970585"/>
            <a:ext cx="2515135" cy="1887415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488094-1C30-7D51-AF2F-D8E1F7CA2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679" y="4110481"/>
            <a:ext cx="3664186" cy="2747520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89D303-7CE8-14CD-E6A8-BB2F977B7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202" y="-2"/>
            <a:ext cx="3095798" cy="2747521"/>
          </a:xfrm>
          <a:prstGeom prst="round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EEEE23-7A87-F7C2-81A9-5D3A529A1B20}"/>
              </a:ext>
            </a:extLst>
          </p:cNvPr>
          <p:cNvSpPr txBox="1"/>
          <p:nvPr/>
        </p:nvSpPr>
        <p:spPr>
          <a:xfrm>
            <a:off x="170416" y="773593"/>
            <a:ext cx="54918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Embarking on a weight loss journey in Taiwan involves adopting a balanced diet, embracing local active lifestyles, and finding wellness support.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在台灣踏上減肥之旅需要採取均衡飲食、擁抱當地積極的生活方式以及尋求健康支持。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1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5F2F4E-ED8F-95F7-717E-39593EE167A7}"/>
              </a:ext>
            </a:extLst>
          </p:cNvPr>
          <p:cNvSpPr txBox="1"/>
          <p:nvPr/>
        </p:nvSpPr>
        <p:spPr>
          <a:xfrm>
            <a:off x="1887415" y="0"/>
            <a:ext cx="427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radley Hand" pitchFamily="2" charset="77"/>
              </a:rPr>
              <a:t>Promoting Taiwan Globally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F3C52-8D29-5AA1-467F-5A1A5E94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8609"/>
            <a:ext cx="2318063" cy="4121000"/>
          </a:xfrm>
          <a:prstGeom prst="round2Same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CA8FD-927B-A7A6-7437-A684A87BB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063" y="3820885"/>
            <a:ext cx="4121000" cy="3090750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BD44D1-3C7A-5E56-2838-241A29D20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063" y="3820885"/>
            <a:ext cx="2318063" cy="3090750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BABF8E-7D61-CDB6-2C8C-25C9A9C9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190" y="2105738"/>
            <a:ext cx="2553810" cy="1684134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6728B0-BE96-8CB1-C5FB-7471EC79AFEA}"/>
              </a:ext>
            </a:extLst>
          </p:cNvPr>
          <p:cNvSpPr txBox="1"/>
          <p:nvPr/>
        </p:nvSpPr>
        <p:spPr>
          <a:xfrm>
            <a:off x="281599" y="874396"/>
            <a:ext cx="85808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Showcase Taiwan's allure globally through stunning landscapes, rich culture, and technological prowess, fostering tourism, trade, and international collaborations.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dirty="0">
                <a:latin typeface="Arial" panose="020B0604020202020204" pitchFamily="34" charset="0"/>
                <a:cs typeface="Arial" panose="020B0604020202020204" pitchFamily="34" charset="0"/>
              </a:rPr>
              <a:t>透過迷人的風景、豐富的文化和技術實力向全球展示台灣的魅力，促進旅遊、貿易和國際合作。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3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393</TotalTime>
  <Words>502</Words>
  <Application>Microsoft Macintosh PowerPoint</Application>
  <PresentationFormat>On-screen Show (4:3)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Apple Braille</vt:lpstr>
      <vt:lpstr>Arial</vt:lpstr>
      <vt:lpstr>Bradley Hand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mohd yaqub khan</dc:creator>
  <cp:lastModifiedBy>mohd yaqub khan</cp:lastModifiedBy>
  <cp:revision>14</cp:revision>
  <dcterms:created xsi:type="dcterms:W3CDTF">2023-12-01T07:07:30Z</dcterms:created>
  <dcterms:modified xsi:type="dcterms:W3CDTF">2023-12-01T18:38:21Z</dcterms:modified>
</cp:coreProperties>
</file>