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8" r:id="rId3"/>
    <p:sldId id="257" r:id="rId4"/>
    <p:sldId id="256" r:id="rId5"/>
    <p:sldId id="259" r:id="rId6"/>
    <p:sldId id="261" r:id="rId7"/>
    <p:sldId id="260" r:id="rId8"/>
    <p:sldId id="262" r:id="rId9"/>
    <p:sldId id="263" r:id="rId10"/>
    <p:sldId id="264" r:id="rId11"/>
    <p:sldId id="266" r:id="rId1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131" autoAdjust="0"/>
    <p:restoredTop sz="94660"/>
  </p:normalViewPr>
  <p:slideViewPr>
    <p:cSldViewPr snapToGrid="0">
      <p:cViewPr varScale="1">
        <p:scale>
          <a:sx n="76" d="100"/>
          <a:sy n="76" d="100"/>
        </p:scale>
        <p:origin x="40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DF09-8CB3-4708-AACA-AEBEE6CB004C}" type="datetimeFigureOut">
              <a:rPr lang="zh-TW" altLang="en-US" smtClean="0"/>
              <a:t>2023/12/4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43D6B-E0A3-4DFC-8A42-2F07E467AF7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8702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DF09-8CB3-4708-AACA-AEBEE6CB004C}" type="datetimeFigureOut">
              <a:rPr lang="zh-TW" altLang="en-US" smtClean="0"/>
              <a:t>2023/12/4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43D6B-E0A3-4DFC-8A42-2F07E467AF7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484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DF09-8CB3-4708-AACA-AEBEE6CB004C}" type="datetimeFigureOut">
              <a:rPr lang="zh-TW" altLang="en-US" smtClean="0"/>
              <a:t>2023/12/4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43D6B-E0A3-4DFC-8A42-2F07E467AF7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8555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DF09-8CB3-4708-AACA-AEBEE6CB004C}" type="datetimeFigureOut">
              <a:rPr lang="zh-TW" altLang="en-US" smtClean="0"/>
              <a:t>2023/12/4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43D6B-E0A3-4DFC-8A42-2F07E467AF7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7767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DF09-8CB3-4708-AACA-AEBEE6CB004C}" type="datetimeFigureOut">
              <a:rPr lang="zh-TW" altLang="en-US" smtClean="0"/>
              <a:t>2023/12/4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43D6B-E0A3-4DFC-8A42-2F07E467AF7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5977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DF09-8CB3-4708-AACA-AEBEE6CB004C}" type="datetimeFigureOut">
              <a:rPr lang="zh-TW" altLang="en-US" smtClean="0"/>
              <a:t>2023/12/4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43D6B-E0A3-4DFC-8A42-2F07E467AF7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71298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DF09-8CB3-4708-AACA-AEBEE6CB004C}" type="datetimeFigureOut">
              <a:rPr lang="zh-TW" altLang="en-US" smtClean="0"/>
              <a:t>2023/12/4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43D6B-E0A3-4DFC-8A42-2F07E467AF7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6713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DF09-8CB3-4708-AACA-AEBEE6CB004C}" type="datetimeFigureOut">
              <a:rPr lang="zh-TW" altLang="en-US" smtClean="0"/>
              <a:t>2023/12/4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43D6B-E0A3-4DFC-8A42-2F07E467AF7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9493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DF09-8CB3-4708-AACA-AEBEE6CB004C}" type="datetimeFigureOut">
              <a:rPr lang="zh-TW" altLang="en-US" smtClean="0"/>
              <a:t>2023/12/4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43D6B-E0A3-4DFC-8A42-2F07E467AF7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2817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DF09-8CB3-4708-AACA-AEBEE6CB004C}" type="datetimeFigureOut">
              <a:rPr lang="zh-TW" altLang="en-US" smtClean="0"/>
              <a:t>2023/12/4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43D6B-E0A3-4DFC-8A42-2F07E467AF7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1944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DF09-8CB3-4708-AACA-AEBEE6CB004C}" type="datetimeFigureOut">
              <a:rPr lang="zh-TW" altLang="en-US" smtClean="0"/>
              <a:t>2023/12/4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43D6B-E0A3-4DFC-8A42-2F07E467AF7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3917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0ADF09-8CB3-4708-AACA-AEBEE6CB004C}" type="datetimeFigureOut">
              <a:rPr lang="zh-TW" altLang="en-US" smtClean="0"/>
              <a:t>2023/12/4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B43D6B-E0A3-4DFC-8A42-2F07E467AF7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1663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b="1" dirty="0" smtClean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古書記載 石板書</a:t>
            </a:r>
            <a:endParaRPr lang="zh-TW" altLang="en-US" b="1" dirty="0">
              <a:solidFill>
                <a:schemeClr val="accent4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285" y="1809279"/>
            <a:ext cx="7219950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980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t="18767"/>
          <a:stretch/>
        </p:blipFill>
        <p:spPr>
          <a:xfrm>
            <a:off x="6906638" y="5330756"/>
            <a:ext cx="5285362" cy="152724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7923" y="1"/>
            <a:ext cx="4974077" cy="240713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3641" y="137421"/>
            <a:ext cx="2761011" cy="2070757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02197"/>
            <a:ext cx="8083685" cy="293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649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734" y="0"/>
            <a:ext cx="9806616" cy="685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789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506" y="0"/>
            <a:ext cx="122190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344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5767" y="961197"/>
            <a:ext cx="6659629" cy="444738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b="14185"/>
          <a:stretch/>
        </p:blipFill>
        <p:spPr>
          <a:xfrm>
            <a:off x="0" y="0"/>
            <a:ext cx="5389123" cy="685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042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9" y="-13214"/>
            <a:ext cx="10301591" cy="687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660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477" y="1"/>
            <a:ext cx="102615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06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b="13546"/>
          <a:stretch/>
        </p:blipFill>
        <p:spPr>
          <a:xfrm>
            <a:off x="0" y="0"/>
            <a:ext cx="5914417" cy="6866357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29970" y="4042002"/>
            <a:ext cx="50561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y-MM" altLang="zh-TW" dirty="0" smtClean="0"/>
              <a:t>ပေပင်၏အသက် ရှစ်နှစ်ခန့်တွင် ပေရွက်ကို ခူးနိုင်သည်။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38740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115" y="0"/>
            <a:ext cx="5146334" cy="6858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411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515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7028" y="0"/>
            <a:ext cx="5142168" cy="6858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903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539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66" y="0"/>
            <a:ext cx="5136922" cy="6858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4586" y="0"/>
            <a:ext cx="5145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4337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7565</TotalTime>
  <Words>42</Words>
  <Application>Microsoft Office PowerPoint</Application>
  <PresentationFormat>寬螢幕</PresentationFormat>
  <Paragraphs>2</Paragraphs>
  <Slides>11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11</vt:i4>
      </vt:variant>
    </vt:vector>
  </HeadingPairs>
  <TitlesOfParts>
    <vt:vector size="17" baseType="lpstr">
      <vt:lpstr>新細明體</vt:lpstr>
      <vt:lpstr>標楷體</vt:lpstr>
      <vt:lpstr>Arial</vt:lpstr>
      <vt:lpstr>Calibri</vt:lpstr>
      <vt:lpstr>Calibri Light</vt:lpstr>
      <vt:lpstr>Office 佈景主題</vt:lpstr>
      <vt:lpstr>古書記載 石板書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Microsoft 帳戶</dc:creator>
  <cp:lastModifiedBy>Microsoft 帳戶</cp:lastModifiedBy>
  <cp:revision>8</cp:revision>
  <dcterms:created xsi:type="dcterms:W3CDTF">2023-02-12T08:59:28Z</dcterms:created>
  <dcterms:modified xsi:type="dcterms:W3CDTF">2023-12-09T05:08:45Z</dcterms:modified>
</cp:coreProperties>
</file>