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36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63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13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02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61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59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07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8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33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91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94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B429-2865-4717-A0EE-D8F4DA441080}" type="datetimeFigureOut">
              <a:rPr lang="zh-TW" altLang="en-US" smtClean="0"/>
              <a:t>2025/3/20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3C22-95EF-4EE6-B590-DE4FF245BE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0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PibXFKsjz4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69" y="0"/>
            <a:ext cx="4743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0"/>
            <a:ext cx="11953701" cy="6858000"/>
          </a:xfrm>
        </p:spPr>
      </p:pic>
    </p:spTree>
    <p:extLst>
      <p:ext uri="{BB962C8B-B14F-4D97-AF65-F5344CB8AC3E}">
        <p14:creationId xmlns:p14="http://schemas.microsoft.com/office/powerpoint/2010/main" val="15041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0"/>
            <a:ext cx="11953701" cy="6858000"/>
          </a:xfrm>
        </p:spPr>
      </p:pic>
    </p:spTree>
    <p:extLst>
      <p:ext uri="{BB962C8B-B14F-4D97-AF65-F5344CB8AC3E}">
        <p14:creationId xmlns:p14="http://schemas.microsoft.com/office/powerpoint/2010/main" val="15468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" y="0"/>
            <a:ext cx="11928764" cy="6877802"/>
          </a:xfrm>
        </p:spPr>
      </p:pic>
    </p:spTree>
    <p:extLst>
      <p:ext uri="{BB962C8B-B14F-4D97-AF65-F5344CB8AC3E}">
        <p14:creationId xmlns:p14="http://schemas.microsoft.com/office/powerpoint/2010/main" val="19766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0"/>
            <a:ext cx="11870575" cy="6854654"/>
          </a:xfrm>
        </p:spPr>
      </p:pic>
    </p:spTree>
    <p:extLst>
      <p:ext uri="{BB962C8B-B14F-4D97-AF65-F5344CB8AC3E}">
        <p14:creationId xmlns:p14="http://schemas.microsoft.com/office/powerpoint/2010/main" val="25274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0"/>
            <a:ext cx="11937077" cy="6858000"/>
          </a:xfrm>
        </p:spPr>
      </p:pic>
    </p:spTree>
    <p:extLst>
      <p:ext uri="{BB962C8B-B14F-4D97-AF65-F5344CB8AC3E}">
        <p14:creationId xmlns:p14="http://schemas.microsoft.com/office/powerpoint/2010/main" val="22716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0"/>
            <a:ext cx="11837323" cy="6859098"/>
          </a:xfrm>
        </p:spPr>
      </p:pic>
    </p:spTree>
    <p:extLst>
      <p:ext uri="{BB962C8B-B14F-4D97-AF65-F5344CB8AC3E}">
        <p14:creationId xmlns:p14="http://schemas.microsoft.com/office/powerpoint/2010/main" val="2078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6" y="290946"/>
            <a:ext cx="12194746" cy="6102148"/>
          </a:xfrm>
        </p:spPr>
      </p:pic>
    </p:spTree>
    <p:extLst>
      <p:ext uri="{BB962C8B-B14F-4D97-AF65-F5344CB8AC3E}">
        <p14:creationId xmlns:p14="http://schemas.microsoft.com/office/powerpoint/2010/main" val="28265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2025-03-20T08:06:53Z</dcterms:created>
  <dcterms:modified xsi:type="dcterms:W3CDTF">2025-03-20T08:11:00Z</dcterms:modified>
</cp:coreProperties>
</file>