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0EAD4-95C1-8AAC-AC9D-9E699EA69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E3E99D4-7649-9A0A-92E4-4B41F45BA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DCA3C8-F5E8-A308-30E6-CEF88C58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B2F714-3729-0E31-523D-C9D69501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B9F577-15DE-C321-3623-0863633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8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D54957-4B43-ED16-3042-A44CF169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6266A6-3FC9-A7A4-8C0E-137409505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594581-F9B7-EFAA-23B9-4C0E61AC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6C5E60-D4FF-32E2-C1E7-6E36513E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6E44C9-5324-AD6C-5F84-10B65FAC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03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C18B951-FB54-69C1-068F-FA0446CD7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B338CC-1C9D-D2A9-B34B-0C0A3BFD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A0F2E3-337F-EE5B-C2C5-4EB4458A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F18BC5-5850-B946-2EB0-52B8CE00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27E912-75E1-4C6F-2BD3-FDC9D042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97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69F91-C346-DD92-7F07-06E55080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2B1206-CE44-31FF-C186-DAC859161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767FDC-37FE-27A1-DD27-D9B194F8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EF4CC7-2DF1-933A-115D-80E581C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DA9FA6-A2B4-FB29-09AB-2F18440B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11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364F-927B-FA1E-1309-5C7E330D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E143D8-8C72-A0FE-00A3-ABEBF1C34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EB9C30-7AF1-79EA-7095-63DDB695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9BFC5F-3F24-2220-2164-B3CA9C1D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4085E3-7C8A-D196-E178-0A9B3601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8666E-B7BD-EE02-73BC-F477DE7E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8B1DB0-8980-1F2E-0C5B-85670CF79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C04C8A-8876-BE18-9086-4A106751D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5CF630-9EF1-C455-3108-6B3BA790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E55EA44-685A-9515-1B67-10EBA0765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39C7D2-E963-5E83-F9B4-812499D6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05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0F4E0-2D01-91F9-7E80-DE6DA412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A36FFE-8821-B8B9-39FE-05E6CCFC5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51C166-65EE-BCD0-05BD-D4ACFDF2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FA5B90-870A-F84B-57C0-D032568A9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48C8A0E-10C3-75E7-D61E-7298D03A0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9B3F240-77F7-BBB9-E4CA-72DF5972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06A9DD0-297D-92AB-AE3A-21A6906D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08C4B3D-EC79-358B-75BD-32138272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62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D62391-E9EC-E021-39E3-01147F57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7E13A4-E2DA-69B6-B28F-897F9060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38A696B-248F-2590-E18B-1F0E4D47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CA8745D-9502-539F-DE24-DC6EF7F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08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FC9889C-A32A-5809-EB67-421E3B87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FEBC9E-AED9-1B6B-E54E-D0F5C639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B63310-E27D-5062-0FFD-97FB89F4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0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7928A8-CD90-32D0-FC0B-9EA991E7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7D86EA-5B1A-C07F-6899-59B19492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D9683D-8C44-3D7D-8FF0-64BB0450D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95C64D-98A9-16A7-7878-4D774ABC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A671D6-FEA0-050C-F126-03B0D94E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5A6294-D097-FBEF-D46D-56B86939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70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7CF0BC-2276-2B91-7AC6-D07C3681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CB63846-94AB-21D4-14FA-AEBC0DB84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585302-8BE0-DFEF-9401-CD04DCFD2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9DAC00-F2EF-A0B3-495E-0A3F08F8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1A25BD1-3C63-287B-C331-774B3E54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501996-F926-99FD-7175-2BDDC7F6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61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B5BE747-A874-29AF-097E-DE12F897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B1BA30-0A95-DEAD-330E-0741797A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2B1EDF-E381-81A4-C9D7-2C77B128A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3AF4-AD4B-404A-ACDF-DDC1EB2DEE23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C46E69-E208-F9F5-6DCA-E2303F18C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FCAB-C648-46F5-B9D2-605F97004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9465-2D86-408B-9408-74756C07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8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5A407-4EB2-9C93-2E5F-C6E9A5A22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299" y="1149523"/>
            <a:ext cx="8244689" cy="23876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F7C148-6EF9-24B2-59D3-7FC2E4946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982" y="3611092"/>
            <a:ext cx="8309006" cy="1655762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5752A6-D264-9DAA-AE59-54E9732A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AC03924-F62F-A397-6161-E069C9A01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08642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8856B9-65D5-0980-5202-474E07C1D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0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A078776-C259-EEDD-ADCA-4C634A20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63374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9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D96910D-A73C-6928-4C66-69AD50B1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5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205852E-F29C-9E45-6F28-ACDA2FF89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16872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0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96EEF0D-A6F4-83A4-50D0-875C51CC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B05C456-92DE-FAA8-9D1A-8E18B7FCF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462D4A-C073-D53E-84BA-C95E9CBB1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0C1B7FA-8DEB-4A66-DB54-8470F6276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A88172A-2883-B5A8-740E-4865D00BD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80963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3D21A54-5B3B-560C-7850-DBA0D9D90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124EFB-A678-1D98-6FB0-18C570F19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96AE6B-BEBB-9485-A9A7-77B1EA846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9E25F8-36AD-D87D-DDC6-1A742E690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30ED79-6BF8-D4AC-812C-58799A3DB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614" y="1348700"/>
            <a:ext cx="7420824" cy="23876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9A4803-BC01-DDFD-86E3-EE9381E9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024" y="3602038"/>
            <a:ext cx="7269932" cy="1655762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6DEA34-3120-22C5-4B83-927E3C5F1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E9E00BB-54E1-E246-DB9C-2327E9F05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D3BD601-B194-06B1-3F7E-5808FCAD2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056CFA5-2FCA-D915-71CA-F9B9C2F71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26337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D2BDA8-260E-5BEF-A9E9-18590421F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0</Words>
  <Application>Microsoft Office PowerPoint</Application>
  <PresentationFormat>寬螢幕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唯翔 廖</dc:creator>
  <cp:lastModifiedBy>唯翔 廖</cp:lastModifiedBy>
  <cp:revision>2</cp:revision>
  <dcterms:created xsi:type="dcterms:W3CDTF">2023-12-10T15:24:43Z</dcterms:created>
  <dcterms:modified xsi:type="dcterms:W3CDTF">2023-12-11T08:24:57Z</dcterms:modified>
</cp:coreProperties>
</file>